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handoutMasterIdLst>
    <p:handoutMasterId r:id="rId17"/>
  </p:handoutMasterIdLst>
  <p:sldIdLst>
    <p:sldId id="286" r:id="rId2"/>
    <p:sldId id="302" r:id="rId3"/>
    <p:sldId id="329" r:id="rId4"/>
    <p:sldId id="259" r:id="rId5"/>
    <p:sldId id="285" r:id="rId6"/>
    <p:sldId id="333" r:id="rId7"/>
    <p:sldId id="284" r:id="rId8"/>
    <p:sldId id="281" r:id="rId9"/>
    <p:sldId id="328" r:id="rId10"/>
    <p:sldId id="287" r:id="rId11"/>
    <p:sldId id="261" r:id="rId12"/>
    <p:sldId id="288" r:id="rId13"/>
    <p:sldId id="332" r:id="rId14"/>
    <p:sldId id="330" r:id="rId1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95"/>
    <p:restoredTop sz="93631" autoAdjust="0"/>
  </p:normalViewPr>
  <p:slideViewPr>
    <p:cSldViewPr snapToGrid="0" snapToObjects="1">
      <p:cViewPr varScale="1">
        <p:scale>
          <a:sx n="124" d="100"/>
          <a:sy n="124" d="100"/>
        </p:scale>
        <p:origin x="1050" y="108"/>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DF1EA-9F0E-42BA-948D-B81246D188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E25EF3-3B1A-4450-B62D-30F826A61380}">
      <dgm:prSet phldrT="[Text]"/>
      <dgm:spPr/>
      <dgm:t>
        <a:bodyPr/>
        <a:lstStyle/>
        <a:p>
          <a:r>
            <a:rPr lang="en-US" dirty="0"/>
            <a:t>2. The King’s Dream</a:t>
          </a:r>
        </a:p>
      </dgm:t>
    </dgm:pt>
    <dgm:pt modelId="{54C16C69-7A1A-4228-9A18-3EBFA3FC43BD}" type="parTrans" cxnId="{9B1760E3-83C9-4284-B26A-B6B78C517EA7}">
      <dgm:prSet/>
      <dgm:spPr/>
      <dgm:t>
        <a:bodyPr/>
        <a:lstStyle/>
        <a:p>
          <a:endParaRPr lang="en-US"/>
        </a:p>
      </dgm:t>
    </dgm:pt>
    <dgm:pt modelId="{313CD586-F9FD-464F-BBB4-A9369CDAF8B4}" type="sibTrans" cxnId="{9B1760E3-83C9-4284-B26A-B6B78C517EA7}">
      <dgm:prSet/>
      <dgm:spPr/>
      <dgm:t>
        <a:bodyPr/>
        <a:lstStyle/>
        <a:p>
          <a:endParaRPr lang="en-US"/>
        </a:p>
      </dgm:t>
    </dgm:pt>
    <dgm:pt modelId="{4393E6F3-7D26-4BA1-AF4E-7FC1A7C2D08B}">
      <dgm:prSet phldrT="[Text]"/>
      <dgm:spPr/>
      <dgm:t>
        <a:bodyPr/>
        <a:lstStyle/>
        <a:p>
          <a:r>
            <a:rPr lang="en-US" dirty="0"/>
            <a:t>7. Daniel’s Dream</a:t>
          </a:r>
        </a:p>
      </dgm:t>
    </dgm:pt>
    <dgm:pt modelId="{7D2C383B-5A94-496E-9755-D7624A698D27}" type="parTrans" cxnId="{C625FEFE-A82B-45A6-8B6E-58951E4762F1}">
      <dgm:prSet/>
      <dgm:spPr/>
      <dgm:t>
        <a:bodyPr/>
        <a:lstStyle/>
        <a:p>
          <a:endParaRPr lang="en-US"/>
        </a:p>
      </dgm:t>
    </dgm:pt>
    <dgm:pt modelId="{8208EF07-67D4-4FFE-BE3A-CB4DFE02A837}" type="sibTrans" cxnId="{C625FEFE-A82B-45A6-8B6E-58951E4762F1}">
      <dgm:prSet/>
      <dgm:spPr/>
      <dgm:t>
        <a:bodyPr/>
        <a:lstStyle/>
        <a:p>
          <a:endParaRPr lang="en-US"/>
        </a:p>
      </dgm:t>
    </dgm:pt>
    <dgm:pt modelId="{530933FD-19CB-4EA6-8198-9E8279CF7925}">
      <dgm:prSet phldrT="[Text]"/>
      <dgm:spPr/>
      <dgm:t>
        <a:bodyPr/>
        <a:lstStyle/>
        <a:p>
          <a:r>
            <a:rPr lang="en-US" dirty="0"/>
            <a:t>3. The Fiery Furnace</a:t>
          </a:r>
        </a:p>
      </dgm:t>
    </dgm:pt>
    <dgm:pt modelId="{38F288F4-EDAA-4B45-86CC-1746C2DFC34D}" type="parTrans" cxnId="{F68AD9C0-3883-4E6F-9522-012D9724ADAF}">
      <dgm:prSet/>
      <dgm:spPr/>
      <dgm:t>
        <a:bodyPr/>
        <a:lstStyle/>
        <a:p>
          <a:endParaRPr lang="en-US"/>
        </a:p>
      </dgm:t>
    </dgm:pt>
    <dgm:pt modelId="{0C6D1B1B-BA0F-4AF9-B0CE-2C9788E26FAE}" type="sibTrans" cxnId="{F68AD9C0-3883-4E6F-9522-012D9724ADAF}">
      <dgm:prSet/>
      <dgm:spPr/>
      <dgm:t>
        <a:bodyPr/>
        <a:lstStyle/>
        <a:p>
          <a:endParaRPr lang="en-US"/>
        </a:p>
      </dgm:t>
    </dgm:pt>
    <dgm:pt modelId="{1F1A0B2F-EA84-492A-92C4-F18AAF8365D9}">
      <dgm:prSet phldrT="[Text]"/>
      <dgm:spPr/>
      <dgm:t>
        <a:bodyPr/>
        <a:lstStyle/>
        <a:p>
          <a:r>
            <a:rPr lang="en-US" dirty="0"/>
            <a:t>6. The Lion’s Den</a:t>
          </a:r>
        </a:p>
      </dgm:t>
    </dgm:pt>
    <dgm:pt modelId="{3FE9054D-B071-4D7C-A787-56A33884E287}" type="parTrans" cxnId="{10BD5ECD-2EFF-4506-9454-B400B1A9A510}">
      <dgm:prSet/>
      <dgm:spPr/>
      <dgm:t>
        <a:bodyPr/>
        <a:lstStyle/>
        <a:p>
          <a:endParaRPr lang="en-US"/>
        </a:p>
      </dgm:t>
    </dgm:pt>
    <dgm:pt modelId="{151CFD5D-7D3C-4BCF-9D78-B266E474503B}" type="sibTrans" cxnId="{10BD5ECD-2EFF-4506-9454-B400B1A9A510}">
      <dgm:prSet/>
      <dgm:spPr/>
      <dgm:t>
        <a:bodyPr/>
        <a:lstStyle/>
        <a:p>
          <a:endParaRPr lang="en-US"/>
        </a:p>
      </dgm:t>
    </dgm:pt>
    <dgm:pt modelId="{0C7D699A-6DD9-4AE6-9A91-CECF1F525C39}">
      <dgm:prSet phldrT="[Text]"/>
      <dgm:spPr/>
      <dgm:t>
        <a:bodyPr/>
        <a:lstStyle/>
        <a:p>
          <a:r>
            <a:rPr lang="en-US" dirty="0"/>
            <a:t>4. Nebuchadnezzar’s Pride</a:t>
          </a:r>
        </a:p>
      </dgm:t>
    </dgm:pt>
    <dgm:pt modelId="{309CF30F-7A09-4E45-886A-BEE712F3F952}" type="parTrans" cxnId="{33DBFD47-5B65-4905-B47A-EDB3352AC107}">
      <dgm:prSet/>
      <dgm:spPr/>
      <dgm:t>
        <a:bodyPr/>
        <a:lstStyle/>
        <a:p>
          <a:endParaRPr lang="en-US"/>
        </a:p>
      </dgm:t>
    </dgm:pt>
    <dgm:pt modelId="{B3CFAD72-B1FD-4399-82BE-1ADCA139EE8C}" type="sibTrans" cxnId="{33DBFD47-5B65-4905-B47A-EDB3352AC107}">
      <dgm:prSet/>
      <dgm:spPr/>
      <dgm:t>
        <a:bodyPr/>
        <a:lstStyle/>
        <a:p>
          <a:endParaRPr lang="en-US"/>
        </a:p>
      </dgm:t>
    </dgm:pt>
    <dgm:pt modelId="{5AA44E8B-A652-4EEB-98F6-B484594004A3}">
      <dgm:prSet phldrT="[Text]"/>
      <dgm:spPr/>
      <dgm:t>
        <a:bodyPr/>
        <a:lstStyle/>
        <a:p>
          <a:r>
            <a:rPr lang="en-US" dirty="0"/>
            <a:t>5. Belshazzar’s Pride</a:t>
          </a:r>
        </a:p>
      </dgm:t>
    </dgm:pt>
    <dgm:pt modelId="{15CC1C3D-8169-4D96-889D-5DFD9E5B4F5B}" type="parTrans" cxnId="{5F4AB89F-D744-4A2A-9885-A2CB5610AE71}">
      <dgm:prSet/>
      <dgm:spPr/>
      <dgm:t>
        <a:bodyPr/>
        <a:lstStyle/>
        <a:p>
          <a:endParaRPr lang="en-US"/>
        </a:p>
      </dgm:t>
    </dgm:pt>
    <dgm:pt modelId="{7542994A-E04E-4253-9EE1-D6DF089B3D7A}" type="sibTrans" cxnId="{5F4AB89F-D744-4A2A-9885-A2CB5610AE71}">
      <dgm:prSet/>
      <dgm:spPr/>
      <dgm:t>
        <a:bodyPr/>
        <a:lstStyle/>
        <a:p>
          <a:endParaRPr lang="en-US"/>
        </a:p>
      </dgm:t>
    </dgm:pt>
    <dgm:pt modelId="{29FE9A4E-4FC3-44FE-B735-27B623AAE133}" type="pres">
      <dgm:prSet presAssocID="{FC3DF1EA-9F0E-42BA-948D-B81246D188F4}" presName="diagram" presStyleCnt="0">
        <dgm:presLayoutVars>
          <dgm:dir/>
          <dgm:resizeHandles val="exact"/>
        </dgm:presLayoutVars>
      </dgm:prSet>
      <dgm:spPr/>
    </dgm:pt>
    <dgm:pt modelId="{6ED82FFB-443B-4741-AC22-50EB0B99576E}" type="pres">
      <dgm:prSet presAssocID="{D2E25EF3-3B1A-4450-B62D-30F826A61380}" presName="node" presStyleLbl="node1" presStyleIdx="0" presStyleCnt="6">
        <dgm:presLayoutVars>
          <dgm:bulletEnabled val="1"/>
        </dgm:presLayoutVars>
      </dgm:prSet>
      <dgm:spPr/>
    </dgm:pt>
    <dgm:pt modelId="{75094B56-81ED-4023-B9AB-55C6047B0145}" type="pres">
      <dgm:prSet presAssocID="{313CD586-F9FD-464F-BBB4-A9369CDAF8B4}" presName="sibTrans" presStyleCnt="0"/>
      <dgm:spPr/>
    </dgm:pt>
    <dgm:pt modelId="{F82C7D70-E20A-47D1-BBB8-5DEE40FB35DA}" type="pres">
      <dgm:prSet presAssocID="{4393E6F3-7D26-4BA1-AF4E-7FC1A7C2D08B}" presName="node" presStyleLbl="node1" presStyleIdx="1" presStyleCnt="6">
        <dgm:presLayoutVars>
          <dgm:bulletEnabled val="1"/>
        </dgm:presLayoutVars>
      </dgm:prSet>
      <dgm:spPr/>
    </dgm:pt>
    <dgm:pt modelId="{AC9C7128-209D-4584-BC3E-114BCF2BE9A4}" type="pres">
      <dgm:prSet presAssocID="{8208EF07-67D4-4FFE-BE3A-CB4DFE02A837}" presName="sibTrans" presStyleCnt="0"/>
      <dgm:spPr/>
    </dgm:pt>
    <dgm:pt modelId="{E18331EB-34E0-421C-A04C-33885A40C739}" type="pres">
      <dgm:prSet presAssocID="{530933FD-19CB-4EA6-8198-9E8279CF7925}" presName="node" presStyleLbl="node1" presStyleIdx="2" presStyleCnt="6">
        <dgm:presLayoutVars>
          <dgm:bulletEnabled val="1"/>
        </dgm:presLayoutVars>
      </dgm:prSet>
      <dgm:spPr/>
    </dgm:pt>
    <dgm:pt modelId="{C962BB58-8812-4200-913C-21D21357ABA8}" type="pres">
      <dgm:prSet presAssocID="{0C6D1B1B-BA0F-4AF9-B0CE-2C9788E26FAE}" presName="sibTrans" presStyleCnt="0"/>
      <dgm:spPr/>
    </dgm:pt>
    <dgm:pt modelId="{924A3EA4-0653-431F-8BD8-1821AD41066B}" type="pres">
      <dgm:prSet presAssocID="{1F1A0B2F-EA84-492A-92C4-F18AAF8365D9}" presName="node" presStyleLbl="node1" presStyleIdx="3" presStyleCnt="6">
        <dgm:presLayoutVars>
          <dgm:bulletEnabled val="1"/>
        </dgm:presLayoutVars>
      </dgm:prSet>
      <dgm:spPr/>
    </dgm:pt>
    <dgm:pt modelId="{5E1E4DEF-2899-4398-8722-531C85C8C70A}" type="pres">
      <dgm:prSet presAssocID="{151CFD5D-7D3C-4BCF-9D78-B266E474503B}" presName="sibTrans" presStyleCnt="0"/>
      <dgm:spPr/>
    </dgm:pt>
    <dgm:pt modelId="{86AF471C-F00E-439C-8B16-41D5EEB8B53C}" type="pres">
      <dgm:prSet presAssocID="{0C7D699A-6DD9-4AE6-9A91-CECF1F525C39}" presName="node" presStyleLbl="node1" presStyleIdx="4" presStyleCnt="6">
        <dgm:presLayoutVars>
          <dgm:bulletEnabled val="1"/>
        </dgm:presLayoutVars>
      </dgm:prSet>
      <dgm:spPr/>
    </dgm:pt>
    <dgm:pt modelId="{F27470A6-5377-49C3-A258-72B032D5C25B}" type="pres">
      <dgm:prSet presAssocID="{B3CFAD72-B1FD-4399-82BE-1ADCA139EE8C}" presName="sibTrans" presStyleCnt="0"/>
      <dgm:spPr/>
    </dgm:pt>
    <dgm:pt modelId="{ADD66992-B58C-4B9A-8A92-CDB41CB9A70E}" type="pres">
      <dgm:prSet presAssocID="{5AA44E8B-A652-4EEB-98F6-B484594004A3}" presName="node" presStyleLbl="node1" presStyleIdx="5" presStyleCnt="6">
        <dgm:presLayoutVars>
          <dgm:bulletEnabled val="1"/>
        </dgm:presLayoutVars>
      </dgm:prSet>
      <dgm:spPr/>
    </dgm:pt>
  </dgm:ptLst>
  <dgm:cxnLst>
    <dgm:cxn modelId="{2985B337-1EF4-4AFB-BAE7-60DD29724CC4}" type="presOf" srcId="{D2E25EF3-3B1A-4450-B62D-30F826A61380}" destId="{6ED82FFB-443B-4741-AC22-50EB0B99576E}" srcOrd="0" destOrd="0" presId="urn:microsoft.com/office/officeart/2005/8/layout/default"/>
    <dgm:cxn modelId="{33DBFD47-5B65-4905-B47A-EDB3352AC107}" srcId="{FC3DF1EA-9F0E-42BA-948D-B81246D188F4}" destId="{0C7D699A-6DD9-4AE6-9A91-CECF1F525C39}" srcOrd="4" destOrd="0" parTransId="{309CF30F-7A09-4E45-886A-BEE712F3F952}" sibTransId="{B3CFAD72-B1FD-4399-82BE-1ADCA139EE8C}"/>
    <dgm:cxn modelId="{32B89C59-6D2C-45DC-98F2-5B5EA4DE064C}" type="presOf" srcId="{5AA44E8B-A652-4EEB-98F6-B484594004A3}" destId="{ADD66992-B58C-4B9A-8A92-CDB41CB9A70E}" srcOrd="0" destOrd="0" presId="urn:microsoft.com/office/officeart/2005/8/layout/default"/>
    <dgm:cxn modelId="{EC9F6E81-0C42-4874-8617-597DC9C2DED3}" type="presOf" srcId="{4393E6F3-7D26-4BA1-AF4E-7FC1A7C2D08B}" destId="{F82C7D70-E20A-47D1-BBB8-5DEE40FB35DA}" srcOrd="0" destOrd="0" presId="urn:microsoft.com/office/officeart/2005/8/layout/default"/>
    <dgm:cxn modelId="{AE56CD9B-0A7A-4239-9026-5A09BAE660A5}" type="presOf" srcId="{1F1A0B2F-EA84-492A-92C4-F18AAF8365D9}" destId="{924A3EA4-0653-431F-8BD8-1821AD41066B}" srcOrd="0" destOrd="0" presId="urn:microsoft.com/office/officeart/2005/8/layout/default"/>
    <dgm:cxn modelId="{5F4AB89F-D744-4A2A-9885-A2CB5610AE71}" srcId="{FC3DF1EA-9F0E-42BA-948D-B81246D188F4}" destId="{5AA44E8B-A652-4EEB-98F6-B484594004A3}" srcOrd="5" destOrd="0" parTransId="{15CC1C3D-8169-4D96-889D-5DFD9E5B4F5B}" sibTransId="{7542994A-E04E-4253-9EE1-D6DF089B3D7A}"/>
    <dgm:cxn modelId="{1161DEB4-ACE2-455F-8FCB-ED07D440963B}" type="presOf" srcId="{530933FD-19CB-4EA6-8198-9E8279CF7925}" destId="{E18331EB-34E0-421C-A04C-33885A40C739}" srcOrd="0" destOrd="0" presId="urn:microsoft.com/office/officeart/2005/8/layout/default"/>
    <dgm:cxn modelId="{3F2923BB-F103-44C7-BCF8-9CA2DAD4D117}" type="presOf" srcId="{FC3DF1EA-9F0E-42BA-948D-B81246D188F4}" destId="{29FE9A4E-4FC3-44FE-B735-27B623AAE133}" srcOrd="0" destOrd="0" presId="urn:microsoft.com/office/officeart/2005/8/layout/default"/>
    <dgm:cxn modelId="{F68AD9C0-3883-4E6F-9522-012D9724ADAF}" srcId="{FC3DF1EA-9F0E-42BA-948D-B81246D188F4}" destId="{530933FD-19CB-4EA6-8198-9E8279CF7925}" srcOrd="2" destOrd="0" parTransId="{38F288F4-EDAA-4B45-86CC-1746C2DFC34D}" sibTransId="{0C6D1B1B-BA0F-4AF9-B0CE-2C9788E26FAE}"/>
    <dgm:cxn modelId="{09F9A7C1-68D4-4014-86CB-213441C39B1F}" type="presOf" srcId="{0C7D699A-6DD9-4AE6-9A91-CECF1F525C39}" destId="{86AF471C-F00E-439C-8B16-41D5EEB8B53C}" srcOrd="0" destOrd="0" presId="urn:microsoft.com/office/officeart/2005/8/layout/default"/>
    <dgm:cxn modelId="{10BD5ECD-2EFF-4506-9454-B400B1A9A510}" srcId="{FC3DF1EA-9F0E-42BA-948D-B81246D188F4}" destId="{1F1A0B2F-EA84-492A-92C4-F18AAF8365D9}" srcOrd="3" destOrd="0" parTransId="{3FE9054D-B071-4D7C-A787-56A33884E287}" sibTransId="{151CFD5D-7D3C-4BCF-9D78-B266E474503B}"/>
    <dgm:cxn modelId="{9B1760E3-83C9-4284-B26A-B6B78C517EA7}" srcId="{FC3DF1EA-9F0E-42BA-948D-B81246D188F4}" destId="{D2E25EF3-3B1A-4450-B62D-30F826A61380}" srcOrd="0" destOrd="0" parTransId="{54C16C69-7A1A-4228-9A18-3EBFA3FC43BD}" sibTransId="{313CD586-F9FD-464F-BBB4-A9369CDAF8B4}"/>
    <dgm:cxn modelId="{C625FEFE-A82B-45A6-8B6E-58951E4762F1}" srcId="{FC3DF1EA-9F0E-42BA-948D-B81246D188F4}" destId="{4393E6F3-7D26-4BA1-AF4E-7FC1A7C2D08B}" srcOrd="1" destOrd="0" parTransId="{7D2C383B-5A94-496E-9755-D7624A698D27}" sibTransId="{8208EF07-67D4-4FFE-BE3A-CB4DFE02A837}"/>
    <dgm:cxn modelId="{F8EC9D9E-A2F2-4E20-9386-DE1BAE1FA2E4}" type="presParOf" srcId="{29FE9A4E-4FC3-44FE-B735-27B623AAE133}" destId="{6ED82FFB-443B-4741-AC22-50EB0B99576E}" srcOrd="0" destOrd="0" presId="urn:microsoft.com/office/officeart/2005/8/layout/default"/>
    <dgm:cxn modelId="{4DB17BD2-BECB-4F00-8DAD-9764C66F055E}" type="presParOf" srcId="{29FE9A4E-4FC3-44FE-B735-27B623AAE133}" destId="{75094B56-81ED-4023-B9AB-55C6047B0145}" srcOrd="1" destOrd="0" presId="urn:microsoft.com/office/officeart/2005/8/layout/default"/>
    <dgm:cxn modelId="{9F0D4F9B-382B-45AA-B737-BE24DFE3B751}" type="presParOf" srcId="{29FE9A4E-4FC3-44FE-B735-27B623AAE133}" destId="{F82C7D70-E20A-47D1-BBB8-5DEE40FB35DA}" srcOrd="2" destOrd="0" presId="urn:microsoft.com/office/officeart/2005/8/layout/default"/>
    <dgm:cxn modelId="{FD83168E-C5CB-4A7B-87DC-8FE0A2A0C5AE}" type="presParOf" srcId="{29FE9A4E-4FC3-44FE-B735-27B623AAE133}" destId="{AC9C7128-209D-4584-BC3E-114BCF2BE9A4}" srcOrd="3" destOrd="0" presId="urn:microsoft.com/office/officeart/2005/8/layout/default"/>
    <dgm:cxn modelId="{902F5381-8CBE-4825-AAD5-CB34F9D16D64}" type="presParOf" srcId="{29FE9A4E-4FC3-44FE-B735-27B623AAE133}" destId="{E18331EB-34E0-421C-A04C-33885A40C739}" srcOrd="4" destOrd="0" presId="urn:microsoft.com/office/officeart/2005/8/layout/default"/>
    <dgm:cxn modelId="{BB48F766-C7F7-4E9C-B793-68BD30A2E3A8}" type="presParOf" srcId="{29FE9A4E-4FC3-44FE-B735-27B623AAE133}" destId="{C962BB58-8812-4200-913C-21D21357ABA8}" srcOrd="5" destOrd="0" presId="urn:microsoft.com/office/officeart/2005/8/layout/default"/>
    <dgm:cxn modelId="{08700DED-9AD3-4732-88E1-ECEE3C8256A4}" type="presParOf" srcId="{29FE9A4E-4FC3-44FE-B735-27B623AAE133}" destId="{924A3EA4-0653-431F-8BD8-1821AD41066B}" srcOrd="6" destOrd="0" presId="urn:microsoft.com/office/officeart/2005/8/layout/default"/>
    <dgm:cxn modelId="{409B5074-C3D6-446E-A035-485B974A85C4}" type="presParOf" srcId="{29FE9A4E-4FC3-44FE-B735-27B623AAE133}" destId="{5E1E4DEF-2899-4398-8722-531C85C8C70A}" srcOrd="7" destOrd="0" presId="urn:microsoft.com/office/officeart/2005/8/layout/default"/>
    <dgm:cxn modelId="{9EE11453-DD5A-4F27-9214-D4066777956E}" type="presParOf" srcId="{29FE9A4E-4FC3-44FE-B735-27B623AAE133}" destId="{86AF471C-F00E-439C-8B16-41D5EEB8B53C}" srcOrd="8" destOrd="0" presId="urn:microsoft.com/office/officeart/2005/8/layout/default"/>
    <dgm:cxn modelId="{ED075649-58E0-4F90-97AB-1DFC0D821513}" type="presParOf" srcId="{29FE9A4E-4FC3-44FE-B735-27B623AAE133}" destId="{F27470A6-5377-49C3-A258-72B032D5C25B}" srcOrd="9" destOrd="0" presId="urn:microsoft.com/office/officeart/2005/8/layout/default"/>
    <dgm:cxn modelId="{0DC87E59-D7A5-46CC-A7E5-374606F78A03}" type="presParOf" srcId="{29FE9A4E-4FC3-44FE-B735-27B623AAE133}" destId="{ADD66992-B58C-4B9A-8A92-CDB41CB9A7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FA8EA-972C-433D-9861-6BD76FB2E152}" type="doc">
      <dgm:prSet loTypeId="urn:microsoft.com/office/officeart/2005/8/layout/hProcess11" loCatId="process" qsTypeId="urn:microsoft.com/office/officeart/2005/8/quickstyle/simple1" qsCatId="simple" csTypeId="urn:microsoft.com/office/officeart/2005/8/colors/accent1_2" csCatId="accent1" phldr="1"/>
      <dgm:spPr/>
    </dgm:pt>
    <dgm:pt modelId="{561269D3-C9EC-49AB-95A7-FB8E33956FF1}">
      <dgm:prSet phldrT="[Text]"/>
      <dgm:spPr/>
      <dgm:t>
        <a:bodyPr/>
        <a:lstStyle/>
        <a:p>
          <a:r>
            <a:rPr lang="en-US" dirty="0">
              <a:solidFill>
                <a:schemeClr val="bg1"/>
              </a:solidFill>
            </a:rPr>
            <a:t>Captive! – Daniel 15 </a:t>
          </a:r>
          <a:r>
            <a:rPr lang="en-US" dirty="0" err="1">
              <a:solidFill>
                <a:schemeClr val="bg1"/>
              </a:solidFill>
            </a:rPr>
            <a:t>yo</a:t>
          </a:r>
          <a:endParaRPr lang="en-US" dirty="0">
            <a:solidFill>
              <a:schemeClr val="bg1"/>
            </a:solidFill>
          </a:endParaRPr>
        </a:p>
      </dgm:t>
    </dgm:pt>
    <dgm:pt modelId="{5E5C1AB2-7110-4F37-BA81-478826DF947B}" type="parTrans" cxnId="{271B2100-9FB2-435C-82EC-B896D4C737E0}">
      <dgm:prSet/>
      <dgm:spPr/>
      <dgm:t>
        <a:bodyPr/>
        <a:lstStyle/>
        <a:p>
          <a:endParaRPr lang="en-US">
            <a:solidFill>
              <a:schemeClr val="bg1"/>
            </a:solidFill>
          </a:endParaRPr>
        </a:p>
      </dgm:t>
    </dgm:pt>
    <dgm:pt modelId="{6DAF7FFF-7535-4A77-8CE9-E605F828D43A}" type="sibTrans" cxnId="{271B2100-9FB2-435C-82EC-B896D4C737E0}">
      <dgm:prSet/>
      <dgm:spPr/>
      <dgm:t>
        <a:bodyPr/>
        <a:lstStyle/>
        <a:p>
          <a:endParaRPr lang="en-US">
            <a:solidFill>
              <a:schemeClr val="bg1"/>
            </a:solidFill>
          </a:endParaRPr>
        </a:p>
      </dgm:t>
    </dgm:pt>
    <dgm:pt modelId="{702C2741-9FDE-46A0-B345-ACB9B20C4AB9}">
      <dgm:prSet phldrT="[Text]"/>
      <dgm:spPr/>
      <dgm:t>
        <a:bodyPr/>
        <a:lstStyle/>
        <a:p>
          <a:r>
            <a:rPr lang="en-US" dirty="0">
              <a:solidFill>
                <a:schemeClr val="bg1"/>
              </a:solidFill>
            </a:rPr>
            <a:t>Fiery Furnace – Daniel 22 </a:t>
          </a:r>
          <a:r>
            <a:rPr lang="en-US" dirty="0" err="1">
              <a:solidFill>
                <a:schemeClr val="bg1"/>
              </a:solidFill>
            </a:rPr>
            <a:t>yo</a:t>
          </a:r>
          <a:endParaRPr lang="en-US" dirty="0">
            <a:solidFill>
              <a:schemeClr val="bg1"/>
            </a:solidFill>
          </a:endParaRPr>
        </a:p>
      </dgm:t>
    </dgm:pt>
    <dgm:pt modelId="{8C84F930-AE21-40AD-8428-62B89D446CC1}" type="parTrans" cxnId="{F30DE316-D351-4C34-A412-BA51A13A8CF9}">
      <dgm:prSet/>
      <dgm:spPr/>
      <dgm:t>
        <a:bodyPr/>
        <a:lstStyle/>
        <a:p>
          <a:endParaRPr lang="en-US">
            <a:solidFill>
              <a:schemeClr val="bg1"/>
            </a:solidFill>
          </a:endParaRPr>
        </a:p>
      </dgm:t>
    </dgm:pt>
    <dgm:pt modelId="{E878256C-38CD-4D32-AB9E-DF8CAA4E3BBD}" type="sibTrans" cxnId="{F30DE316-D351-4C34-A412-BA51A13A8CF9}">
      <dgm:prSet/>
      <dgm:spPr/>
      <dgm:t>
        <a:bodyPr/>
        <a:lstStyle/>
        <a:p>
          <a:endParaRPr lang="en-US">
            <a:solidFill>
              <a:schemeClr val="bg1"/>
            </a:solidFill>
          </a:endParaRPr>
        </a:p>
      </dgm:t>
    </dgm:pt>
    <dgm:pt modelId="{6449C98E-774B-438D-9E57-C54457DF6920}">
      <dgm:prSet phldrT="[Text]"/>
      <dgm:spPr/>
      <dgm:t>
        <a:bodyPr/>
        <a:lstStyle/>
        <a:p>
          <a:r>
            <a:rPr lang="en-US" dirty="0">
              <a:solidFill>
                <a:schemeClr val="bg1"/>
              </a:solidFill>
            </a:rPr>
            <a:t>Neb. Dream – Daniel 30 </a:t>
          </a:r>
          <a:r>
            <a:rPr lang="en-US" dirty="0" err="1">
              <a:solidFill>
                <a:schemeClr val="bg1"/>
              </a:solidFill>
            </a:rPr>
            <a:t>yo</a:t>
          </a:r>
          <a:endParaRPr lang="en-US" dirty="0">
            <a:solidFill>
              <a:schemeClr val="bg1"/>
            </a:solidFill>
          </a:endParaRPr>
        </a:p>
      </dgm:t>
    </dgm:pt>
    <dgm:pt modelId="{4AA440F6-A34B-4B19-981B-20B89E84E4BB}" type="parTrans" cxnId="{4B5BC4B5-E994-4EED-9547-209FA13019D7}">
      <dgm:prSet/>
      <dgm:spPr/>
      <dgm:t>
        <a:bodyPr/>
        <a:lstStyle/>
        <a:p>
          <a:endParaRPr lang="en-US">
            <a:solidFill>
              <a:schemeClr val="bg1"/>
            </a:solidFill>
          </a:endParaRPr>
        </a:p>
      </dgm:t>
    </dgm:pt>
    <dgm:pt modelId="{9D3B1397-FE8C-4CEC-85C3-CAD0E7C69F07}" type="sibTrans" cxnId="{4B5BC4B5-E994-4EED-9547-209FA13019D7}">
      <dgm:prSet/>
      <dgm:spPr/>
      <dgm:t>
        <a:bodyPr/>
        <a:lstStyle/>
        <a:p>
          <a:endParaRPr lang="en-US">
            <a:solidFill>
              <a:schemeClr val="bg1"/>
            </a:solidFill>
          </a:endParaRPr>
        </a:p>
      </dgm:t>
    </dgm:pt>
    <dgm:pt modelId="{051BFA1F-9B0B-48AF-92DC-76BDC688EABE}">
      <dgm:prSet phldrT="[Text]"/>
      <dgm:spPr/>
      <dgm:t>
        <a:bodyPr/>
        <a:lstStyle/>
        <a:p>
          <a:r>
            <a:rPr lang="en-US" dirty="0">
              <a:solidFill>
                <a:schemeClr val="bg1"/>
              </a:solidFill>
            </a:rPr>
            <a:t>Statue Dream – Daniel 20 </a:t>
          </a:r>
          <a:r>
            <a:rPr lang="en-US" dirty="0" err="1">
              <a:solidFill>
                <a:schemeClr val="bg1"/>
              </a:solidFill>
            </a:rPr>
            <a:t>yo</a:t>
          </a:r>
          <a:endParaRPr lang="en-US" dirty="0">
            <a:solidFill>
              <a:schemeClr val="bg1"/>
            </a:solidFill>
          </a:endParaRPr>
        </a:p>
      </dgm:t>
    </dgm:pt>
    <dgm:pt modelId="{A28587A4-3499-4DAB-9AB5-1F38217367B0}" type="parTrans" cxnId="{FB9C6948-8109-4F9D-A3AE-F8EB873B80A3}">
      <dgm:prSet/>
      <dgm:spPr/>
      <dgm:t>
        <a:bodyPr/>
        <a:lstStyle/>
        <a:p>
          <a:endParaRPr lang="en-US"/>
        </a:p>
      </dgm:t>
    </dgm:pt>
    <dgm:pt modelId="{890CFD09-1C3D-4FEE-903C-EB383F85DB61}" type="sibTrans" cxnId="{FB9C6948-8109-4F9D-A3AE-F8EB873B80A3}">
      <dgm:prSet/>
      <dgm:spPr/>
      <dgm:t>
        <a:bodyPr/>
        <a:lstStyle/>
        <a:p>
          <a:endParaRPr lang="en-US"/>
        </a:p>
      </dgm:t>
    </dgm:pt>
    <dgm:pt modelId="{2789D676-B23C-4EBA-9572-C8C83A640073}">
      <dgm:prSet phldrT="[Text]"/>
      <dgm:spPr/>
      <dgm:t>
        <a:bodyPr/>
        <a:lstStyle/>
        <a:p>
          <a:r>
            <a:rPr lang="en-US" dirty="0">
              <a:solidFill>
                <a:schemeClr val="bg1"/>
              </a:solidFill>
            </a:rPr>
            <a:t>Belshazzar writing – Daniel 80 </a:t>
          </a:r>
          <a:r>
            <a:rPr lang="en-US" dirty="0" err="1">
              <a:solidFill>
                <a:schemeClr val="bg1"/>
              </a:solidFill>
            </a:rPr>
            <a:t>yo</a:t>
          </a:r>
          <a:endParaRPr lang="en-US" dirty="0">
            <a:solidFill>
              <a:schemeClr val="bg1"/>
            </a:solidFill>
          </a:endParaRPr>
        </a:p>
      </dgm:t>
    </dgm:pt>
    <dgm:pt modelId="{5B585E91-B601-4AB6-BCD0-D9A336D8780F}" type="parTrans" cxnId="{2C263BDF-E4A4-437D-B11B-89BDD6D7A6FD}">
      <dgm:prSet/>
      <dgm:spPr/>
      <dgm:t>
        <a:bodyPr/>
        <a:lstStyle/>
        <a:p>
          <a:endParaRPr lang="en-US"/>
        </a:p>
      </dgm:t>
    </dgm:pt>
    <dgm:pt modelId="{8223E2C0-2F4A-45C9-A06A-9A2AF7B1E6E4}" type="sibTrans" cxnId="{2C263BDF-E4A4-437D-B11B-89BDD6D7A6FD}">
      <dgm:prSet/>
      <dgm:spPr/>
      <dgm:t>
        <a:bodyPr/>
        <a:lstStyle/>
        <a:p>
          <a:endParaRPr lang="en-US"/>
        </a:p>
      </dgm:t>
    </dgm:pt>
    <dgm:pt modelId="{C9A20248-7FF8-4866-BA99-2B537C4EA063}">
      <dgm:prSet phldrT="[Text]"/>
      <dgm:spPr/>
      <dgm:t>
        <a:bodyPr/>
        <a:lstStyle/>
        <a:p>
          <a:r>
            <a:rPr lang="en-US" dirty="0">
              <a:solidFill>
                <a:schemeClr val="bg1"/>
              </a:solidFill>
            </a:rPr>
            <a:t>Darius Lions! – Daniel 85 </a:t>
          </a:r>
          <a:r>
            <a:rPr lang="en-US" dirty="0" err="1">
              <a:solidFill>
                <a:schemeClr val="bg1"/>
              </a:solidFill>
            </a:rPr>
            <a:t>yo</a:t>
          </a:r>
          <a:endParaRPr lang="en-US" dirty="0">
            <a:solidFill>
              <a:schemeClr val="bg1"/>
            </a:solidFill>
          </a:endParaRPr>
        </a:p>
      </dgm:t>
    </dgm:pt>
    <dgm:pt modelId="{98A46EFF-D596-4C05-BFD7-DD52E1E3C0FC}" type="parTrans" cxnId="{9507E99B-7030-4865-AFCD-92A5ECF04BE4}">
      <dgm:prSet/>
      <dgm:spPr/>
      <dgm:t>
        <a:bodyPr/>
        <a:lstStyle/>
        <a:p>
          <a:endParaRPr lang="en-US"/>
        </a:p>
      </dgm:t>
    </dgm:pt>
    <dgm:pt modelId="{44AEC0B5-C3A4-4D0B-B4F7-312411F6AEFA}" type="sibTrans" cxnId="{9507E99B-7030-4865-AFCD-92A5ECF04BE4}">
      <dgm:prSet/>
      <dgm:spPr/>
      <dgm:t>
        <a:bodyPr/>
        <a:lstStyle/>
        <a:p>
          <a:endParaRPr lang="en-US"/>
        </a:p>
      </dgm:t>
    </dgm:pt>
    <dgm:pt modelId="{5CEAA1C7-772F-412A-AA43-23F4A910C7D1}">
      <dgm:prSet phldrT="[Text]"/>
      <dgm:spPr/>
      <dgm:t>
        <a:bodyPr/>
        <a:lstStyle/>
        <a:p>
          <a:r>
            <a:rPr lang="en-US" dirty="0">
              <a:solidFill>
                <a:schemeClr val="bg1"/>
              </a:solidFill>
            </a:rPr>
            <a:t>Cyrus the Mede – Daniel 90 </a:t>
          </a:r>
          <a:r>
            <a:rPr lang="en-US" dirty="0" err="1">
              <a:solidFill>
                <a:schemeClr val="bg1"/>
              </a:solidFill>
            </a:rPr>
            <a:t>yo</a:t>
          </a:r>
          <a:endParaRPr lang="en-US" dirty="0">
            <a:solidFill>
              <a:schemeClr val="bg1"/>
            </a:solidFill>
          </a:endParaRPr>
        </a:p>
      </dgm:t>
    </dgm:pt>
    <dgm:pt modelId="{7498298D-743C-4076-8947-BE0C2547EC3A}" type="parTrans" cxnId="{17990454-1575-41BD-9FD1-CA89E8A637C8}">
      <dgm:prSet/>
      <dgm:spPr/>
      <dgm:t>
        <a:bodyPr/>
        <a:lstStyle/>
        <a:p>
          <a:endParaRPr lang="en-US"/>
        </a:p>
      </dgm:t>
    </dgm:pt>
    <dgm:pt modelId="{30CA0042-68C9-4589-8E31-2B23943095F1}" type="sibTrans" cxnId="{17990454-1575-41BD-9FD1-CA89E8A637C8}">
      <dgm:prSet/>
      <dgm:spPr/>
      <dgm:t>
        <a:bodyPr/>
        <a:lstStyle/>
        <a:p>
          <a:endParaRPr lang="en-US"/>
        </a:p>
      </dgm:t>
    </dgm:pt>
    <dgm:pt modelId="{0ADC7EFA-B977-4352-86B0-B9F8F32B6C64}">
      <dgm:prSet phldrT="[Text]"/>
      <dgm:spPr/>
      <dgm:t>
        <a:bodyPr/>
        <a:lstStyle/>
        <a:p>
          <a:r>
            <a:rPr lang="en-US" dirty="0">
              <a:solidFill>
                <a:schemeClr val="bg1"/>
              </a:solidFill>
            </a:rPr>
            <a:t>Belshazzar takes over – Daniel 40 </a:t>
          </a:r>
          <a:r>
            <a:rPr lang="en-US" dirty="0" err="1">
              <a:solidFill>
                <a:schemeClr val="bg1"/>
              </a:solidFill>
            </a:rPr>
            <a:t>yo</a:t>
          </a:r>
          <a:endParaRPr lang="en-US" dirty="0">
            <a:solidFill>
              <a:schemeClr val="bg1"/>
            </a:solidFill>
          </a:endParaRPr>
        </a:p>
      </dgm:t>
    </dgm:pt>
    <dgm:pt modelId="{23D60D5B-DD51-4296-B567-B989B10F896E}" type="parTrans" cxnId="{A7338172-EE80-42F1-A586-D551AFB53CD6}">
      <dgm:prSet/>
      <dgm:spPr/>
      <dgm:t>
        <a:bodyPr/>
        <a:lstStyle/>
        <a:p>
          <a:endParaRPr lang="en-US"/>
        </a:p>
      </dgm:t>
    </dgm:pt>
    <dgm:pt modelId="{2FFABCDE-5477-4EED-BDFB-96875C32A552}" type="sibTrans" cxnId="{A7338172-EE80-42F1-A586-D551AFB53CD6}">
      <dgm:prSet/>
      <dgm:spPr/>
      <dgm:t>
        <a:bodyPr/>
        <a:lstStyle/>
        <a:p>
          <a:endParaRPr lang="en-US"/>
        </a:p>
      </dgm:t>
    </dgm:pt>
    <dgm:pt modelId="{4D5E4FF0-6DF3-43F8-ADB0-ED522ED31BF3}">
      <dgm:prSet phldrT="[Text]"/>
      <dgm:spPr/>
      <dgm:t>
        <a:bodyPr/>
        <a:lstStyle/>
        <a:p>
          <a:r>
            <a:rPr lang="en-US" dirty="0">
              <a:solidFill>
                <a:schemeClr val="bg1"/>
              </a:solidFill>
            </a:rPr>
            <a:t>Belshazzar and </a:t>
          </a:r>
          <a:r>
            <a:rPr lang="en-US" dirty="0" err="1">
              <a:solidFill>
                <a:schemeClr val="bg1"/>
              </a:solidFill>
            </a:rPr>
            <a:t>Nabonidis</a:t>
          </a:r>
          <a:r>
            <a:rPr lang="en-US" dirty="0">
              <a:solidFill>
                <a:schemeClr val="bg1"/>
              </a:solidFill>
            </a:rPr>
            <a:t> rules</a:t>
          </a:r>
        </a:p>
      </dgm:t>
    </dgm:pt>
    <dgm:pt modelId="{AC60833C-FBC4-4514-A1BB-97F484133071}" type="parTrans" cxnId="{264B12A1-404F-4327-995D-5E4F79966998}">
      <dgm:prSet/>
      <dgm:spPr/>
      <dgm:t>
        <a:bodyPr/>
        <a:lstStyle/>
        <a:p>
          <a:endParaRPr lang="en-US"/>
        </a:p>
      </dgm:t>
    </dgm:pt>
    <dgm:pt modelId="{AAF1A422-9894-4BF4-B5D0-14510E49E7DC}" type="sibTrans" cxnId="{264B12A1-404F-4327-995D-5E4F79966998}">
      <dgm:prSet/>
      <dgm:spPr/>
      <dgm:t>
        <a:bodyPr/>
        <a:lstStyle/>
        <a:p>
          <a:endParaRPr lang="en-US"/>
        </a:p>
      </dgm:t>
    </dgm:pt>
    <dgm:pt modelId="{D11F3690-9536-4F92-B826-DEC2B16FC474}">
      <dgm:prSet phldrT="[Text]"/>
      <dgm:spPr/>
      <dgm:t>
        <a:bodyPr/>
        <a:lstStyle/>
        <a:p>
          <a:endParaRPr lang="en-US" dirty="0">
            <a:solidFill>
              <a:schemeClr val="bg1"/>
            </a:solidFill>
          </a:endParaRPr>
        </a:p>
      </dgm:t>
    </dgm:pt>
    <dgm:pt modelId="{15C2CB9C-7192-42D3-A0E0-45A71DA50BDB}" type="parTrans" cxnId="{34B4AB4F-7ECD-476E-A839-B25A5C7CCE68}">
      <dgm:prSet/>
      <dgm:spPr/>
      <dgm:t>
        <a:bodyPr/>
        <a:lstStyle/>
        <a:p>
          <a:endParaRPr lang="en-US"/>
        </a:p>
      </dgm:t>
    </dgm:pt>
    <dgm:pt modelId="{F01613BC-F9FD-42AF-ADA3-76BFAC4220BD}" type="sibTrans" cxnId="{34B4AB4F-7ECD-476E-A839-B25A5C7CCE68}">
      <dgm:prSet/>
      <dgm:spPr/>
      <dgm:t>
        <a:bodyPr/>
        <a:lstStyle/>
        <a:p>
          <a:endParaRPr lang="en-US"/>
        </a:p>
      </dgm:t>
    </dgm:pt>
    <dgm:pt modelId="{B4EDDBF8-1EED-43E0-9D26-50EA386B36D6}">
      <dgm:prSet phldrT="[Text]"/>
      <dgm:spPr/>
      <dgm:t>
        <a:bodyPr/>
        <a:lstStyle/>
        <a:p>
          <a:endParaRPr lang="en-US" dirty="0">
            <a:solidFill>
              <a:schemeClr val="bg1"/>
            </a:solidFill>
          </a:endParaRPr>
        </a:p>
      </dgm:t>
    </dgm:pt>
    <dgm:pt modelId="{2A791531-12A0-497D-8995-41D7B0691ACA}" type="parTrans" cxnId="{E8216764-731F-4898-B214-F0C46EF95D90}">
      <dgm:prSet/>
      <dgm:spPr/>
      <dgm:t>
        <a:bodyPr/>
        <a:lstStyle/>
        <a:p>
          <a:endParaRPr lang="en-US"/>
        </a:p>
      </dgm:t>
    </dgm:pt>
    <dgm:pt modelId="{ADC1479E-0E39-4353-83D5-E0460E8A540C}" type="sibTrans" cxnId="{E8216764-731F-4898-B214-F0C46EF95D90}">
      <dgm:prSet/>
      <dgm:spPr/>
      <dgm:t>
        <a:bodyPr/>
        <a:lstStyle/>
        <a:p>
          <a:endParaRPr lang="en-US"/>
        </a:p>
      </dgm:t>
    </dgm:pt>
    <dgm:pt modelId="{5EC2DA18-6D0A-464E-B230-170B3A0FA1EB}" type="pres">
      <dgm:prSet presAssocID="{29CFA8EA-972C-433D-9861-6BD76FB2E152}" presName="Name0" presStyleCnt="0">
        <dgm:presLayoutVars>
          <dgm:dir/>
          <dgm:resizeHandles val="exact"/>
        </dgm:presLayoutVars>
      </dgm:prSet>
      <dgm:spPr/>
    </dgm:pt>
    <dgm:pt modelId="{FA6FE4D2-F92B-4780-862B-1C175785F10A}" type="pres">
      <dgm:prSet presAssocID="{29CFA8EA-972C-433D-9861-6BD76FB2E152}" presName="arrow" presStyleLbl="bgShp" presStyleIdx="0" presStyleCnt="1"/>
      <dgm:spPr/>
    </dgm:pt>
    <dgm:pt modelId="{D05ECC4C-EAA0-4E50-87C9-79EE64C43315}" type="pres">
      <dgm:prSet presAssocID="{29CFA8EA-972C-433D-9861-6BD76FB2E152}" presName="points" presStyleCnt="0"/>
      <dgm:spPr/>
    </dgm:pt>
    <dgm:pt modelId="{83BF5F00-C4CE-47E0-BD07-16D620E5E642}" type="pres">
      <dgm:prSet presAssocID="{561269D3-C9EC-49AB-95A7-FB8E33956FF1}" presName="compositeA" presStyleCnt="0"/>
      <dgm:spPr/>
    </dgm:pt>
    <dgm:pt modelId="{58DCEDAE-90F9-4B0A-99BB-E08658015750}" type="pres">
      <dgm:prSet presAssocID="{561269D3-C9EC-49AB-95A7-FB8E33956FF1}" presName="textA" presStyleLbl="revTx" presStyleIdx="0" presStyleCnt="11">
        <dgm:presLayoutVars>
          <dgm:bulletEnabled val="1"/>
        </dgm:presLayoutVars>
      </dgm:prSet>
      <dgm:spPr/>
    </dgm:pt>
    <dgm:pt modelId="{41A17EF2-FC93-4F24-B584-CF3BBF55309B}" type="pres">
      <dgm:prSet presAssocID="{561269D3-C9EC-49AB-95A7-FB8E33956FF1}" presName="circleA" presStyleLbl="node1" presStyleIdx="0" presStyleCnt="11"/>
      <dgm:spPr/>
    </dgm:pt>
    <dgm:pt modelId="{206DF856-B1D7-4DC3-B861-F73D90A1AB26}" type="pres">
      <dgm:prSet presAssocID="{561269D3-C9EC-49AB-95A7-FB8E33956FF1}" presName="spaceA" presStyleCnt="0"/>
      <dgm:spPr/>
    </dgm:pt>
    <dgm:pt modelId="{F346F385-C76E-4379-9D42-6FDBB01313D7}" type="pres">
      <dgm:prSet presAssocID="{6DAF7FFF-7535-4A77-8CE9-E605F828D43A}" presName="space" presStyleCnt="0"/>
      <dgm:spPr/>
    </dgm:pt>
    <dgm:pt modelId="{BC5BD04C-D82C-45E1-ABC9-993D357DA01B}" type="pres">
      <dgm:prSet presAssocID="{051BFA1F-9B0B-48AF-92DC-76BDC688EABE}" presName="compositeB" presStyleCnt="0"/>
      <dgm:spPr/>
    </dgm:pt>
    <dgm:pt modelId="{D65382AA-D6EC-459C-88E6-B7E343E209EB}" type="pres">
      <dgm:prSet presAssocID="{051BFA1F-9B0B-48AF-92DC-76BDC688EABE}" presName="textB" presStyleLbl="revTx" presStyleIdx="1" presStyleCnt="11">
        <dgm:presLayoutVars>
          <dgm:bulletEnabled val="1"/>
        </dgm:presLayoutVars>
      </dgm:prSet>
      <dgm:spPr/>
    </dgm:pt>
    <dgm:pt modelId="{024396FE-16EF-47BF-B9C9-A85D151F0F62}" type="pres">
      <dgm:prSet presAssocID="{051BFA1F-9B0B-48AF-92DC-76BDC688EABE}" presName="circleB" presStyleLbl="node1" presStyleIdx="1" presStyleCnt="11"/>
      <dgm:spPr/>
    </dgm:pt>
    <dgm:pt modelId="{38014D22-B0E9-4625-8FBC-D75E0CE476A6}" type="pres">
      <dgm:prSet presAssocID="{051BFA1F-9B0B-48AF-92DC-76BDC688EABE}" presName="spaceB" presStyleCnt="0"/>
      <dgm:spPr/>
    </dgm:pt>
    <dgm:pt modelId="{C5A9ACEF-D560-401E-9E76-F4F7D87AC6AA}" type="pres">
      <dgm:prSet presAssocID="{890CFD09-1C3D-4FEE-903C-EB383F85DB61}" presName="space" presStyleCnt="0"/>
      <dgm:spPr/>
    </dgm:pt>
    <dgm:pt modelId="{66B7F1C2-E341-4E29-B1D9-16E4315AD94D}" type="pres">
      <dgm:prSet presAssocID="{702C2741-9FDE-46A0-B345-ACB9B20C4AB9}" presName="compositeA" presStyleCnt="0"/>
      <dgm:spPr/>
    </dgm:pt>
    <dgm:pt modelId="{D3B1626B-E776-4F06-8CBA-CC4C72321251}" type="pres">
      <dgm:prSet presAssocID="{702C2741-9FDE-46A0-B345-ACB9B20C4AB9}" presName="textA" presStyleLbl="revTx" presStyleIdx="2" presStyleCnt="11">
        <dgm:presLayoutVars>
          <dgm:bulletEnabled val="1"/>
        </dgm:presLayoutVars>
      </dgm:prSet>
      <dgm:spPr/>
    </dgm:pt>
    <dgm:pt modelId="{FCF88B4F-0D54-40ED-80C6-E2ABD34D8B6D}" type="pres">
      <dgm:prSet presAssocID="{702C2741-9FDE-46A0-B345-ACB9B20C4AB9}" presName="circleA" presStyleLbl="node1" presStyleIdx="2" presStyleCnt="11"/>
      <dgm:spPr/>
    </dgm:pt>
    <dgm:pt modelId="{00CC8B1B-99FC-4BD7-90F7-7D09B9A09988}" type="pres">
      <dgm:prSet presAssocID="{702C2741-9FDE-46A0-B345-ACB9B20C4AB9}" presName="spaceA" presStyleCnt="0"/>
      <dgm:spPr/>
    </dgm:pt>
    <dgm:pt modelId="{4EFAE446-6434-4EEF-8D1A-81C4CACA9B73}" type="pres">
      <dgm:prSet presAssocID="{E878256C-38CD-4D32-AB9E-DF8CAA4E3BBD}" presName="space" presStyleCnt="0"/>
      <dgm:spPr/>
    </dgm:pt>
    <dgm:pt modelId="{0ED9B102-2CAE-4DB4-A793-F727E3048A4B}" type="pres">
      <dgm:prSet presAssocID="{6449C98E-774B-438D-9E57-C54457DF6920}" presName="compositeB" presStyleCnt="0"/>
      <dgm:spPr/>
    </dgm:pt>
    <dgm:pt modelId="{9EB4453D-7455-43C4-93A9-C5079CB10577}" type="pres">
      <dgm:prSet presAssocID="{6449C98E-774B-438D-9E57-C54457DF6920}" presName="textB" presStyleLbl="revTx" presStyleIdx="3" presStyleCnt="11">
        <dgm:presLayoutVars>
          <dgm:bulletEnabled val="1"/>
        </dgm:presLayoutVars>
      </dgm:prSet>
      <dgm:spPr/>
    </dgm:pt>
    <dgm:pt modelId="{6D88FDF4-2CF3-4885-BD2C-CB4E5E14F32B}" type="pres">
      <dgm:prSet presAssocID="{6449C98E-774B-438D-9E57-C54457DF6920}" presName="circleB" presStyleLbl="node1" presStyleIdx="3" presStyleCnt="11"/>
      <dgm:spPr/>
    </dgm:pt>
    <dgm:pt modelId="{B5A2D0C5-1029-4D63-90FD-A6B3FF7A5EBA}" type="pres">
      <dgm:prSet presAssocID="{6449C98E-774B-438D-9E57-C54457DF6920}" presName="spaceB" presStyleCnt="0"/>
      <dgm:spPr/>
    </dgm:pt>
    <dgm:pt modelId="{361E2AC6-524E-41D0-8628-078443BA539D}" type="pres">
      <dgm:prSet presAssocID="{9D3B1397-FE8C-4CEC-85C3-CAD0E7C69F07}" presName="space" presStyleCnt="0"/>
      <dgm:spPr/>
    </dgm:pt>
    <dgm:pt modelId="{5E35E2C4-9D5A-4704-AF1F-A8DC3B5B0BE8}" type="pres">
      <dgm:prSet presAssocID="{0ADC7EFA-B977-4352-86B0-B9F8F32B6C64}" presName="compositeA" presStyleCnt="0"/>
      <dgm:spPr/>
    </dgm:pt>
    <dgm:pt modelId="{894E50C3-186D-48E4-9741-46FF55601046}" type="pres">
      <dgm:prSet presAssocID="{0ADC7EFA-B977-4352-86B0-B9F8F32B6C64}" presName="textA" presStyleLbl="revTx" presStyleIdx="4" presStyleCnt="11">
        <dgm:presLayoutVars>
          <dgm:bulletEnabled val="1"/>
        </dgm:presLayoutVars>
      </dgm:prSet>
      <dgm:spPr/>
    </dgm:pt>
    <dgm:pt modelId="{AF49AB35-ACE9-4259-AF1B-4EB3D318D2CB}" type="pres">
      <dgm:prSet presAssocID="{0ADC7EFA-B977-4352-86B0-B9F8F32B6C64}" presName="circleA" presStyleLbl="node1" presStyleIdx="4" presStyleCnt="11"/>
      <dgm:spPr/>
    </dgm:pt>
    <dgm:pt modelId="{0F1D92F3-BF5B-4095-A6A3-25E69CB1072B}" type="pres">
      <dgm:prSet presAssocID="{0ADC7EFA-B977-4352-86B0-B9F8F32B6C64}" presName="spaceA" presStyleCnt="0"/>
      <dgm:spPr/>
    </dgm:pt>
    <dgm:pt modelId="{BC09B49D-294A-451C-9FE6-2E0D38832343}" type="pres">
      <dgm:prSet presAssocID="{2FFABCDE-5477-4EED-BDFB-96875C32A552}" presName="space" presStyleCnt="0"/>
      <dgm:spPr/>
    </dgm:pt>
    <dgm:pt modelId="{1DA720DD-11FF-4746-9BD8-FDF773E7D32D}" type="pres">
      <dgm:prSet presAssocID="{B4EDDBF8-1EED-43E0-9D26-50EA386B36D6}" presName="compositeB" presStyleCnt="0"/>
      <dgm:spPr/>
    </dgm:pt>
    <dgm:pt modelId="{D3AF71AF-5E1F-4DC4-8360-FBADE000DCE4}" type="pres">
      <dgm:prSet presAssocID="{B4EDDBF8-1EED-43E0-9D26-50EA386B36D6}" presName="textB" presStyleLbl="revTx" presStyleIdx="5" presStyleCnt="11">
        <dgm:presLayoutVars>
          <dgm:bulletEnabled val="1"/>
        </dgm:presLayoutVars>
      </dgm:prSet>
      <dgm:spPr/>
    </dgm:pt>
    <dgm:pt modelId="{48C39971-63BF-43C2-9BD1-49993CECEE37}" type="pres">
      <dgm:prSet presAssocID="{B4EDDBF8-1EED-43E0-9D26-50EA386B36D6}" presName="circleB" presStyleLbl="node1" presStyleIdx="5" presStyleCnt="11"/>
      <dgm:spPr/>
    </dgm:pt>
    <dgm:pt modelId="{1F83272D-F04D-453D-A1DE-24A032A38A64}" type="pres">
      <dgm:prSet presAssocID="{B4EDDBF8-1EED-43E0-9D26-50EA386B36D6}" presName="spaceB" presStyleCnt="0"/>
      <dgm:spPr/>
    </dgm:pt>
    <dgm:pt modelId="{2429D828-79E6-44C9-AD06-2CE872E3D76C}" type="pres">
      <dgm:prSet presAssocID="{ADC1479E-0E39-4353-83D5-E0460E8A540C}" presName="space" presStyleCnt="0"/>
      <dgm:spPr/>
    </dgm:pt>
    <dgm:pt modelId="{DD45D78D-4782-4AF8-B3FA-C622A1479326}" type="pres">
      <dgm:prSet presAssocID="{4D5E4FF0-6DF3-43F8-ADB0-ED522ED31BF3}" presName="compositeA" presStyleCnt="0"/>
      <dgm:spPr/>
    </dgm:pt>
    <dgm:pt modelId="{AF6D9AA5-94F0-440B-8754-6FB9A039678C}" type="pres">
      <dgm:prSet presAssocID="{4D5E4FF0-6DF3-43F8-ADB0-ED522ED31BF3}" presName="textA" presStyleLbl="revTx" presStyleIdx="6" presStyleCnt="11">
        <dgm:presLayoutVars>
          <dgm:bulletEnabled val="1"/>
        </dgm:presLayoutVars>
      </dgm:prSet>
      <dgm:spPr/>
    </dgm:pt>
    <dgm:pt modelId="{D426E1CD-220E-4616-B77E-D1E5F1829AED}" type="pres">
      <dgm:prSet presAssocID="{4D5E4FF0-6DF3-43F8-ADB0-ED522ED31BF3}" presName="circleA" presStyleLbl="node1" presStyleIdx="6" presStyleCnt="11"/>
      <dgm:spPr/>
    </dgm:pt>
    <dgm:pt modelId="{51C4B78F-6C12-4C04-BE40-40EA574A525E}" type="pres">
      <dgm:prSet presAssocID="{4D5E4FF0-6DF3-43F8-ADB0-ED522ED31BF3}" presName="spaceA" presStyleCnt="0"/>
      <dgm:spPr/>
    </dgm:pt>
    <dgm:pt modelId="{14D5ABD0-8C99-4D43-B5D0-53E351EC15A4}" type="pres">
      <dgm:prSet presAssocID="{AAF1A422-9894-4BF4-B5D0-14510E49E7DC}" presName="space" presStyleCnt="0"/>
      <dgm:spPr/>
    </dgm:pt>
    <dgm:pt modelId="{8269DC87-249A-4327-B17C-54823FF096DF}" type="pres">
      <dgm:prSet presAssocID="{D11F3690-9536-4F92-B826-DEC2B16FC474}" presName="compositeB" presStyleCnt="0"/>
      <dgm:spPr/>
    </dgm:pt>
    <dgm:pt modelId="{F200CE8E-D4D3-4CD6-9539-9EC6F995F1FA}" type="pres">
      <dgm:prSet presAssocID="{D11F3690-9536-4F92-B826-DEC2B16FC474}" presName="textB" presStyleLbl="revTx" presStyleIdx="7" presStyleCnt="11">
        <dgm:presLayoutVars>
          <dgm:bulletEnabled val="1"/>
        </dgm:presLayoutVars>
      </dgm:prSet>
      <dgm:spPr/>
    </dgm:pt>
    <dgm:pt modelId="{8E560D61-E115-4B1A-82F6-008C54D785F8}" type="pres">
      <dgm:prSet presAssocID="{D11F3690-9536-4F92-B826-DEC2B16FC474}" presName="circleB" presStyleLbl="node1" presStyleIdx="7" presStyleCnt="11"/>
      <dgm:spPr/>
    </dgm:pt>
    <dgm:pt modelId="{58546D1A-C007-4E92-BAB3-CFA041A0224B}" type="pres">
      <dgm:prSet presAssocID="{D11F3690-9536-4F92-B826-DEC2B16FC474}" presName="spaceB" presStyleCnt="0"/>
      <dgm:spPr/>
    </dgm:pt>
    <dgm:pt modelId="{BFB5C481-20F2-41B0-BA4B-6ED0CFCDB8AB}" type="pres">
      <dgm:prSet presAssocID="{F01613BC-F9FD-42AF-ADA3-76BFAC4220BD}" presName="space" presStyleCnt="0"/>
      <dgm:spPr/>
    </dgm:pt>
    <dgm:pt modelId="{38AD74B4-5D43-467B-80CA-D81AF7C918C0}" type="pres">
      <dgm:prSet presAssocID="{2789D676-B23C-4EBA-9572-C8C83A640073}" presName="compositeA" presStyleCnt="0"/>
      <dgm:spPr/>
    </dgm:pt>
    <dgm:pt modelId="{40AF5EDE-A403-4409-8C79-181334C6167C}" type="pres">
      <dgm:prSet presAssocID="{2789D676-B23C-4EBA-9572-C8C83A640073}" presName="textA" presStyleLbl="revTx" presStyleIdx="8" presStyleCnt="11">
        <dgm:presLayoutVars>
          <dgm:bulletEnabled val="1"/>
        </dgm:presLayoutVars>
      </dgm:prSet>
      <dgm:spPr/>
    </dgm:pt>
    <dgm:pt modelId="{24A76072-FB41-43AC-8AB5-14865D2D7F58}" type="pres">
      <dgm:prSet presAssocID="{2789D676-B23C-4EBA-9572-C8C83A640073}" presName="circleA" presStyleLbl="node1" presStyleIdx="8" presStyleCnt="11"/>
      <dgm:spPr/>
    </dgm:pt>
    <dgm:pt modelId="{E60321AE-5929-4A8E-9D30-1CED946B90B7}" type="pres">
      <dgm:prSet presAssocID="{2789D676-B23C-4EBA-9572-C8C83A640073}" presName="spaceA" presStyleCnt="0"/>
      <dgm:spPr/>
    </dgm:pt>
    <dgm:pt modelId="{F801A443-C941-4609-861D-8C4AE0DFAAB0}" type="pres">
      <dgm:prSet presAssocID="{8223E2C0-2F4A-45C9-A06A-9A2AF7B1E6E4}" presName="space" presStyleCnt="0"/>
      <dgm:spPr/>
    </dgm:pt>
    <dgm:pt modelId="{3D10B119-6656-4523-8AF9-ED2A5FB618AF}" type="pres">
      <dgm:prSet presAssocID="{C9A20248-7FF8-4866-BA99-2B537C4EA063}" presName="compositeB" presStyleCnt="0"/>
      <dgm:spPr/>
    </dgm:pt>
    <dgm:pt modelId="{83DE25B8-3C46-4FA8-9B37-9A4E720DD074}" type="pres">
      <dgm:prSet presAssocID="{C9A20248-7FF8-4866-BA99-2B537C4EA063}" presName="textB" presStyleLbl="revTx" presStyleIdx="9" presStyleCnt="11">
        <dgm:presLayoutVars>
          <dgm:bulletEnabled val="1"/>
        </dgm:presLayoutVars>
      </dgm:prSet>
      <dgm:spPr/>
    </dgm:pt>
    <dgm:pt modelId="{9E995583-6E21-4D6B-BE69-C1553DFB7D1F}" type="pres">
      <dgm:prSet presAssocID="{C9A20248-7FF8-4866-BA99-2B537C4EA063}" presName="circleB" presStyleLbl="node1" presStyleIdx="9" presStyleCnt="11"/>
      <dgm:spPr/>
    </dgm:pt>
    <dgm:pt modelId="{33854FC2-D176-4D38-B1C6-B6A045B06CB0}" type="pres">
      <dgm:prSet presAssocID="{C9A20248-7FF8-4866-BA99-2B537C4EA063}" presName="spaceB" presStyleCnt="0"/>
      <dgm:spPr/>
    </dgm:pt>
    <dgm:pt modelId="{DB8AC5D6-6849-4667-A4AC-B25963F6043E}" type="pres">
      <dgm:prSet presAssocID="{44AEC0B5-C3A4-4D0B-B4F7-312411F6AEFA}" presName="space" presStyleCnt="0"/>
      <dgm:spPr/>
    </dgm:pt>
    <dgm:pt modelId="{34FE7875-D21C-41C2-8267-8F254C3042A3}" type="pres">
      <dgm:prSet presAssocID="{5CEAA1C7-772F-412A-AA43-23F4A910C7D1}" presName="compositeA" presStyleCnt="0"/>
      <dgm:spPr/>
    </dgm:pt>
    <dgm:pt modelId="{0F13F7D0-2E51-4BC4-93CB-7C427D5F62B5}" type="pres">
      <dgm:prSet presAssocID="{5CEAA1C7-772F-412A-AA43-23F4A910C7D1}" presName="textA" presStyleLbl="revTx" presStyleIdx="10" presStyleCnt="11">
        <dgm:presLayoutVars>
          <dgm:bulletEnabled val="1"/>
        </dgm:presLayoutVars>
      </dgm:prSet>
      <dgm:spPr/>
    </dgm:pt>
    <dgm:pt modelId="{82438E95-13B2-49C0-A61A-67A39E64DC3C}" type="pres">
      <dgm:prSet presAssocID="{5CEAA1C7-772F-412A-AA43-23F4A910C7D1}" presName="circleA" presStyleLbl="node1" presStyleIdx="10" presStyleCnt="11"/>
      <dgm:spPr/>
    </dgm:pt>
    <dgm:pt modelId="{B9407CB7-DB4A-4540-9390-8103BDDB1B26}" type="pres">
      <dgm:prSet presAssocID="{5CEAA1C7-772F-412A-AA43-23F4A910C7D1}" presName="spaceA" presStyleCnt="0"/>
      <dgm:spPr/>
    </dgm:pt>
  </dgm:ptLst>
  <dgm:cxnLst>
    <dgm:cxn modelId="{271B2100-9FB2-435C-82EC-B896D4C737E0}" srcId="{29CFA8EA-972C-433D-9861-6BD76FB2E152}" destId="{561269D3-C9EC-49AB-95A7-FB8E33956FF1}" srcOrd="0" destOrd="0" parTransId="{5E5C1AB2-7110-4F37-BA81-478826DF947B}" sibTransId="{6DAF7FFF-7535-4A77-8CE9-E605F828D43A}"/>
    <dgm:cxn modelId="{F30DE316-D351-4C34-A412-BA51A13A8CF9}" srcId="{29CFA8EA-972C-433D-9861-6BD76FB2E152}" destId="{702C2741-9FDE-46A0-B345-ACB9B20C4AB9}" srcOrd="2" destOrd="0" parTransId="{8C84F930-AE21-40AD-8428-62B89D446CC1}" sibTransId="{E878256C-38CD-4D32-AB9E-DF8CAA4E3BBD}"/>
    <dgm:cxn modelId="{BD21F634-FC66-4F75-B4CC-AC9676D5A7CE}" type="presOf" srcId="{4D5E4FF0-6DF3-43F8-ADB0-ED522ED31BF3}" destId="{AF6D9AA5-94F0-440B-8754-6FB9A039678C}" srcOrd="0" destOrd="0" presId="urn:microsoft.com/office/officeart/2005/8/layout/hProcess11"/>
    <dgm:cxn modelId="{E8216764-731F-4898-B214-F0C46EF95D90}" srcId="{29CFA8EA-972C-433D-9861-6BD76FB2E152}" destId="{B4EDDBF8-1EED-43E0-9D26-50EA386B36D6}" srcOrd="5" destOrd="0" parTransId="{2A791531-12A0-497D-8995-41D7B0691ACA}" sibTransId="{ADC1479E-0E39-4353-83D5-E0460E8A540C}"/>
    <dgm:cxn modelId="{FB9C6948-8109-4F9D-A3AE-F8EB873B80A3}" srcId="{29CFA8EA-972C-433D-9861-6BD76FB2E152}" destId="{051BFA1F-9B0B-48AF-92DC-76BDC688EABE}" srcOrd="1" destOrd="0" parTransId="{A28587A4-3499-4DAB-9AB5-1F38217367B0}" sibTransId="{890CFD09-1C3D-4FEE-903C-EB383F85DB61}"/>
    <dgm:cxn modelId="{34B4AB4F-7ECD-476E-A839-B25A5C7CCE68}" srcId="{29CFA8EA-972C-433D-9861-6BD76FB2E152}" destId="{D11F3690-9536-4F92-B826-DEC2B16FC474}" srcOrd="7" destOrd="0" parTransId="{15C2CB9C-7192-42D3-A0E0-45A71DA50BDB}" sibTransId="{F01613BC-F9FD-42AF-ADA3-76BFAC4220BD}"/>
    <dgm:cxn modelId="{A7338172-EE80-42F1-A586-D551AFB53CD6}" srcId="{29CFA8EA-972C-433D-9861-6BD76FB2E152}" destId="{0ADC7EFA-B977-4352-86B0-B9F8F32B6C64}" srcOrd="4" destOrd="0" parTransId="{23D60D5B-DD51-4296-B567-B989B10F896E}" sibTransId="{2FFABCDE-5477-4EED-BDFB-96875C32A552}"/>
    <dgm:cxn modelId="{17990454-1575-41BD-9FD1-CA89E8A637C8}" srcId="{29CFA8EA-972C-433D-9861-6BD76FB2E152}" destId="{5CEAA1C7-772F-412A-AA43-23F4A910C7D1}" srcOrd="10" destOrd="0" parTransId="{7498298D-743C-4076-8947-BE0C2547EC3A}" sibTransId="{30CA0042-68C9-4589-8E31-2B23943095F1}"/>
    <dgm:cxn modelId="{27E81E54-D7E1-42F0-87CE-AAD3A4B6DB6F}" type="presOf" srcId="{561269D3-C9EC-49AB-95A7-FB8E33956FF1}" destId="{58DCEDAE-90F9-4B0A-99BB-E08658015750}" srcOrd="0" destOrd="0" presId="urn:microsoft.com/office/officeart/2005/8/layout/hProcess11"/>
    <dgm:cxn modelId="{43955C81-D1AE-40A3-808F-824F9F996E30}" type="presOf" srcId="{702C2741-9FDE-46A0-B345-ACB9B20C4AB9}" destId="{D3B1626B-E776-4F06-8CBA-CC4C72321251}" srcOrd="0" destOrd="0" presId="urn:microsoft.com/office/officeart/2005/8/layout/hProcess11"/>
    <dgm:cxn modelId="{6346969A-8E7B-4711-B56F-A4369F703E9A}" type="presOf" srcId="{0ADC7EFA-B977-4352-86B0-B9F8F32B6C64}" destId="{894E50C3-186D-48E4-9741-46FF55601046}" srcOrd="0" destOrd="0" presId="urn:microsoft.com/office/officeart/2005/8/layout/hProcess11"/>
    <dgm:cxn modelId="{9507E99B-7030-4865-AFCD-92A5ECF04BE4}" srcId="{29CFA8EA-972C-433D-9861-6BD76FB2E152}" destId="{C9A20248-7FF8-4866-BA99-2B537C4EA063}" srcOrd="9" destOrd="0" parTransId="{98A46EFF-D596-4C05-BFD7-DD52E1E3C0FC}" sibTransId="{44AEC0B5-C3A4-4D0B-B4F7-312411F6AEFA}"/>
    <dgm:cxn modelId="{264B12A1-404F-4327-995D-5E4F79966998}" srcId="{29CFA8EA-972C-433D-9861-6BD76FB2E152}" destId="{4D5E4FF0-6DF3-43F8-ADB0-ED522ED31BF3}" srcOrd="6" destOrd="0" parTransId="{AC60833C-FBC4-4514-A1BB-97F484133071}" sibTransId="{AAF1A422-9894-4BF4-B5D0-14510E49E7DC}"/>
    <dgm:cxn modelId="{4B5BC4B5-E994-4EED-9547-209FA13019D7}" srcId="{29CFA8EA-972C-433D-9861-6BD76FB2E152}" destId="{6449C98E-774B-438D-9E57-C54457DF6920}" srcOrd="3" destOrd="0" parTransId="{4AA440F6-A34B-4B19-981B-20B89E84E4BB}" sibTransId="{9D3B1397-FE8C-4CEC-85C3-CAD0E7C69F07}"/>
    <dgm:cxn modelId="{FB38FDC3-6246-4066-826D-FD885ADAD333}" type="presOf" srcId="{D11F3690-9536-4F92-B826-DEC2B16FC474}" destId="{F200CE8E-D4D3-4CD6-9539-9EC6F995F1FA}" srcOrd="0" destOrd="0" presId="urn:microsoft.com/office/officeart/2005/8/layout/hProcess11"/>
    <dgm:cxn modelId="{831148C9-DEF0-485A-A7EE-69C65762EC53}" type="presOf" srcId="{2789D676-B23C-4EBA-9572-C8C83A640073}" destId="{40AF5EDE-A403-4409-8C79-181334C6167C}" srcOrd="0" destOrd="0" presId="urn:microsoft.com/office/officeart/2005/8/layout/hProcess11"/>
    <dgm:cxn modelId="{AE88D2CA-E10F-45CE-8837-D49CB343CE20}" type="presOf" srcId="{6449C98E-774B-438D-9E57-C54457DF6920}" destId="{9EB4453D-7455-43C4-93A9-C5079CB10577}" srcOrd="0" destOrd="0" presId="urn:microsoft.com/office/officeart/2005/8/layout/hProcess11"/>
    <dgm:cxn modelId="{424CBADC-C893-4E3B-AA3F-32272D6DF5B0}" type="presOf" srcId="{C9A20248-7FF8-4866-BA99-2B537C4EA063}" destId="{83DE25B8-3C46-4FA8-9B37-9A4E720DD074}" srcOrd="0" destOrd="0" presId="urn:microsoft.com/office/officeart/2005/8/layout/hProcess11"/>
    <dgm:cxn modelId="{899D1DDF-2F30-49FD-8819-16D988BB8407}" type="presOf" srcId="{29CFA8EA-972C-433D-9861-6BD76FB2E152}" destId="{5EC2DA18-6D0A-464E-B230-170B3A0FA1EB}" srcOrd="0" destOrd="0" presId="urn:microsoft.com/office/officeart/2005/8/layout/hProcess11"/>
    <dgm:cxn modelId="{2C263BDF-E4A4-437D-B11B-89BDD6D7A6FD}" srcId="{29CFA8EA-972C-433D-9861-6BD76FB2E152}" destId="{2789D676-B23C-4EBA-9572-C8C83A640073}" srcOrd="8" destOrd="0" parTransId="{5B585E91-B601-4AB6-BCD0-D9A336D8780F}" sibTransId="{8223E2C0-2F4A-45C9-A06A-9A2AF7B1E6E4}"/>
    <dgm:cxn modelId="{9C6D3BF5-8B21-40CE-B3D6-2A60B36F1001}" type="presOf" srcId="{051BFA1F-9B0B-48AF-92DC-76BDC688EABE}" destId="{D65382AA-D6EC-459C-88E6-B7E343E209EB}" srcOrd="0" destOrd="0" presId="urn:microsoft.com/office/officeart/2005/8/layout/hProcess11"/>
    <dgm:cxn modelId="{31C159F8-30BE-4E17-B5DE-0EF8F6347C58}" type="presOf" srcId="{B4EDDBF8-1EED-43E0-9D26-50EA386B36D6}" destId="{D3AF71AF-5E1F-4DC4-8360-FBADE000DCE4}" srcOrd="0" destOrd="0" presId="urn:microsoft.com/office/officeart/2005/8/layout/hProcess11"/>
    <dgm:cxn modelId="{D6117DF9-31D9-436C-8F9F-A07500718F16}" type="presOf" srcId="{5CEAA1C7-772F-412A-AA43-23F4A910C7D1}" destId="{0F13F7D0-2E51-4BC4-93CB-7C427D5F62B5}" srcOrd="0" destOrd="0" presId="urn:microsoft.com/office/officeart/2005/8/layout/hProcess11"/>
    <dgm:cxn modelId="{9ED26707-0328-4EF5-8941-E601AF5B6E49}" type="presParOf" srcId="{5EC2DA18-6D0A-464E-B230-170B3A0FA1EB}" destId="{FA6FE4D2-F92B-4780-862B-1C175785F10A}" srcOrd="0" destOrd="0" presId="urn:microsoft.com/office/officeart/2005/8/layout/hProcess11"/>
    <dgm:cxn modelId="{0B9785C7-43E5-4FC3-B17D-064720295F84}" type="presParOf" srcId="{5EC2DA18-6D0A-464E-B230-170B3A0FA1EB}" destId="{D05ECC4C-EAA0-4E50-87C9-79EE64C43315}" srcOrd="1" destOrd="0" presId="urn:microsoft.com/office/officeart/2005/8/layout/hProcess11"/>
    <dgm:cxn modelId="{B087FE7C-3E40-486E-A499-1CD1A3CD53B0}" type="presParOf" srcId="{D05ECC4C-EAA0-4E50-87C9-79EE64C43315}" destId="{83BF5F00-C4CE-47E0-BD07-16D620E5E642}" srcOrd="0" destOrd="0" presId="urn:microsoft.com/office/officeart/2005/8/layout/hProcess11"/>
    <dgm:cxn modelId="{0DA54B05-BEA2-40A6-AB16-5F11D8382850}" type="presParOf" srcId="{83BF5F00-C4CE-47E0-BD07-16D620E5E642}" destId="{58DCEDAE-90F9-4B0A-99BB-E08658015750}" srcOrd="0" destOrd="0" presId="urn:microsoft.com/office/officeart/2005/8/layout/hProcess11"/>
    <dgm:cxn modelId="{3F4143AF-70DB-412A-AF0D-400A3B412CFF}" type="presParOf" srcId="{83BF5F00-C4CE-47E0-BD07-16D620E5E642}" destId="{41A17EF2-FC93-4F24-B584-CF3BBF55309B}" srcOrd="1" destOrd="0" presId="urn:microsoft.com/office/officeart/2005/8/layout/hProcess11"/>
    <dgm:cxn modelId="{759FBBF6-C80D-40A4-8658-DB5AA9D51BEA}" type="presParOf" srcId="{83BF5F00-C4CE-47E0-BD07-16D620E5E642}" destId="{206DF856-B1D7-4DC3-B861-F73D90A1AB26}" srcOrd="2" destOrd="0" presId="urn:microsoft.com/office/officeart/2005/8/layout/hProcess11"/>
    <dgm:cxn modelId="{6F218C9E-2427-4BBC-B049-2EF7B09C2170}" type="presParOf" srcId="{D05ECC4C-EAA0-4E50-87C9-79EE64C43315}" destId="{F346F385-C76E-4379-9D42-6FDBB01313D7}" srcOrd="1" destOrd="0" presId="urn:microsoft.com/office/officeart/2005/8/layout/hProcess11"/>
    <dgm:cxn modelId="{987B3917-AEF3-478E-B4CC-9CFEFB0CB9C5}" type="presParOf" srcId="{D05ECC4C-EAA0-4E50-87C9-79EE64C43315}" destId="{BC5BD04C-D82C-45E1-ABC9-993D357DA01B}" srcOrd="2" destOrd="0" presId="urn:microsoft.com/office/officeart/2005/8/layout/hProcess11"/>
    <dgm:cxn modelId="{999C73DC-0B88-4556-B835-D49A8DB19143}" type="presParOf" srcId="{BC5BD04C-D82C-45E1-ABC9-993D357DA01B}" destId="{D65382AA-D6EC-459C-88E6-B7E343E209EB}" srcOrd="0" destOrd="0" presId="urn:microsoft.com/office/officeart/2005/8/layout/hProcess11"/>
    <dgm:cxn modelId="{1D053EA5-0CCA-4749-8C6F-2AD1ED2812DD}" type="presParOf" srcId="{BC5BD04C-D82C-45E1-ABC9-993D357DA01B}" destId="{024396FE-16EF-47BF-B9C9-A85D151F0F62}" srcOrd="1" destOrd="0" presId="urn:microsoft.com/office/officeart/2005/8/layout/hProcess11"/>
    <dgm:cxn modelId="{F25822CC-4EC2-49CF-9E83-3E852DE4B0F0}" type="presParOf" srcId="{BC5BD04C-D82C-45E1-ABC9-993D357DA01B}" destId="{38014D22-B0E9-4625-8FBC-D75E0CE476A6}" srcOrd="2" destOrd="0" presId="urn:microsoft.com/office/officeart/2005/8/layout/hProcess11"/>
    <dgm:cxn modelId="{A4D451FC-66D7-4D79-B356-BB385486ECC2}" type="presParOf" srcId="{D05ECC4C-EAA0-4E50-87C9-79EE64C43315}" destId="{C5A9ACEF-D560-401E-9E76-F4F7D87AC6AA}" srcOrd="3" destOrd="0" presId="urn:microsoft.com/office/officeart/2005/8/layout/hProcess11"/>
    <dgm:cxn modelId="{3B0F0878-9809-4B3A-AC7D-871E678B15E5}" type="presParOf" srcId="{D05ECC4C-EAA0-4E50-87C9-79EE64C43315}" destId="{66B7F1C2-E341-4E29-B1D9-16E4315AD94D}" srcOrd="4" destOrd="0" presId="urn:microsoft.com/office/officeart/2005/8/layout/hProcess11"/>
    <dgm:cxn modelId="{6B09CE38-2B3E-476E-95E1-B853267C895F}" type="presParOf" srcId="{66B7F1C2-E341-4E29-B1D9-16E4315AD94D}" destId="{D3B1626B-E776-4F06-8CBA-CC4C72321251}" srcOrd="0" destOrd="0" presId="urn:microsoft.com/office/officeart/2005/8/layout/hProcess11"/>
    <dgm:cxn modelId="{ABB50E39-7A40-42DC-90C2-DFBCA786F7FC}" type="presParOf" srcId="{66B7F1C2-E341-4E29-B1D9-16E4315AD94D}" destId="{FCF88B4F-0D54-40ED-80C6-E2ABD34D8B6D}" srcOrd="1" destOrd="0" presId="urn:microsoft.com/office/officeart/2005/8/layout/hProcess11"/>
    <dgm:cxn modelId="{2F91984A-B568-41A7-8888-415ACB980335}" type="presParOf" srcId="{66B7F1C2-E341-4E29-B1D9-16E4315AD94D}" destId="{00CC8B1B-99FC-4BD7-90F7-7D09B9A09988}" srcOrd="2" destOrd="0" presId="urn:microsoft.com/office/officeart/2005/8/layout/hProcess11"/>
    <dgm:cxn modelId="{558FD98C-E592-4483-92B2-EB953204BF1A}" type="presParOf" srcId="{D05ECC4C-EAA0-4E50-87C9-79EE64C43315}" destId="{4EFAE446-6434-4EEF-8D1A-81C4CACA9B73}" srcOrd="5" destOrd="0" presId="urn:microsoft.com/office/officeart/2005/8/layout/hProcess11"/>
    <dgm:cxn modelId="{5F3FC22D-3E82-4567-85C1-206CC9CEB6BA}" type="presParOf" srcId="{D05ECC4C-EAA0-4E50-87C9-79EE64C43315}" destId="{0ED9B102-2CAE-4DB4-A793-F727E3048A4B}" srcOrd="6" destOrd="0" presId="urn:microsoft.com/office/officeart/2005/8/layout/hProcess11"/>
    <dgm:cxn modelId="{248B7EFA-E963-48F5-931B-6729204E8C42}" type="presParOf" srcId="{0ED9B102-2CAE-4DB4-A793-F727E3048A4B}" destId="{9EB4453D-7455-43C4-93A9-C5079CB10577}" srcOrd="0" destOrd="0" presId="urn:microsoft.com/office/officeart/2005/8/layout/hProcess11"/>
    <dgm:cxn modelId="{F60D6E2D-9CEF-42BC-BAD7-3890A5862303}" type="presParOf" srcId="{0ED9B102-2CAE-4DB4-A793-F727E3048A4B}" destId="{6D88FDF4-2CF3-4885-BD2C-CB4E5E14F32B}" srcOrd="1" destOrd="0" presId="urn:microsoft.com/office/officeart/2005/8/layout/hProcess11"/>
    <dgm:cxn modelId="{2ED79CAF-4953-4E24-B435-67459A792CE1}" type="presParOf" srcId="{0ED9B102-2CAE-4DB4-A793-F727E3048A4B}" destId="{B5A2D0C5-1029-4D63-90FD-A6B3FF7A5EBA}" srcOrd="2" destOrd="0" presId="urn:microsoft.com/office/officeart/2005/8/layout/hProcess11"/>
    <dgm:cxn modelId="{DDD7BC36-C0D6-41FB-9CF7-0A2646042302}" type="presParOf" srcId="{D05ECC4C-EAA0-4E50-87C9-79EE64C43315}" destId="{361E2AC6-524E-41D0-8628-078443BA539D}" srcOrd="7" destOrd="0" presId="urn:microsoft.com/office/officeart/2005/8/layout/hProcess11"/>
    <dgm:cxn modelId="{66CAF5E6-E878-43EE-9ABF-CDCD9A1BA7D3}" type="presParOf" srcId="{D05ECC4C-EAA0-4E50-87C9-79EE64C43315}" destId="{5E35E2C4-9D5A-4704-AF1F-A8DC3B5B0BE8}" srcOrd="8" destOrd="0" presId="urn:microsoft.com/office/officeart/2005/8/layout/hProcess11"/>
    <dgm:cxn modelId="{9AE35210-C965-4199-813F-1FAB1A64EC0C}" type="presParOf" srcId="{5E35E2C4-9D5A-4704-AF1F-A8DC3B5B0BE8}" destId="{894E50C3-186D-48E4-9741-46FF55601046}" srcOrd="0" destOrd="0" presId="urn:microsoft.com/office/officeart/2005/8/layout/hProcess11"/>
    <dgm:cxn modelId="{2F9A3825-C516-4CF9-84D5-E8FD7944971E}" type="presParOf" srcId="{5E35E2C4-9D5A-4704-AF1F-A8DC3B5B0BE8}" destId="{AF49AB35-ACE9-4259-AF1B-4EB3D318D2CB}" srcOrd="1" destOrd="0" presId="urn:microsoft.com/office/officeart/2005/8/layout/hProcess11"/>
    <dgm:cxn modelId="{618638B4-E52F-44B3-9267-DE22BA4190FC}" type="presParOf" srcId="{5E35E2C4-9D5A-4704-AF1F-A8DC3B5B0BE8}" destId="{0F1D92F3-BF5B-4095-A6A3-25E69CB1072B}" srcOrd="2" destOrd="0" presId="urn:microsoft.com/office/officeart/2005/8/layout/hProcess11"/>
    <dgm:cxn modelId="{224EBDD7-B0A3-4950-B58F-A2EB0905C7DB}" type="presParOf" srcId="{D05ECC4C-EAA0-4E50-87C9-79EE64C43315}" destId="{BC09B49D-294A-451C-9FE6-2E0D38832343}" srcOrd="9" destOrd="0" presId="urn:microsoft.com/office/officeart/2005/8/layout/hProcess11"/>
    <dgm:cxn modelId="{79C8BDD4-609C-490C-8E76-571CE762DE10}" type="presParOf" srcId="{D05ECC4C-EAA0-4E50-87C9-79EE64C43315}" destId="{1DA720DD-11FF-4746-9BD8-FDF773E7D32D}" srcOrd="10" destOrd="0" presId="urn:microsoft.com/office/officeart/2005/8/layout/hProcess11"/>
    <dgm:cxn modelId="{CBA927D1-E384-4E88-8172-4365607B0B4E}" type="presParOf" srcId="{1DA720DD-11FF-4746-9BD8-FDF773E7D32D}" destId="{D3AF71AF-5E1F-4DC4-8360-FBADE000DCE4}" srcOrd="0" destOrd="0" presId="urn:microsoft.com/office/officeart/2005/8/layout/hProcess11"/>
    <dgm:cxn modelId="{B3465C0B-3856-4164-8FBD-74EA1F6FB9EB}" type="presParOf" srcId="{1DA720DD-11FF-4746-9BD8-FDF773E7D32D}" destId="{48C39971-63BF-43C2-9BD1-49993CECEE37}" srcOrd="1" destOrd="0" presId="urn:microsoft.com/office/officeart/2005/8/layout/hProcess11"/>
    <dgm:cxn modelId="{50E31714-C50E-40BD-98DA-A035E0C654F8}" type="presParOf" srcId="{1DA720DD-11FF-4746-9BD8-FDF773E7D32D}" destId="{1F83272D-F04D-453D-A1DE-24A032A38A64}" srcOrd="2" destOrd="0" presId="urn:microsoft.com/office/officeart/2005/8/layout/hProcess11"/>
    <dgm:cxn modelId="{6302E7E0-A233-4CFE-9409-30CDFBE45BB8}" type="presParOf" srcId="{D05ECC4C-EAA0-4E50-87C9-79EE64C43315}" destId="{2429D828-79E6-44C9-AD06-2CE872E3D76C}" srcOrd="11" destOrd="0" presId="urn:microsoft.com/office/officeart/2005/8/layout/hProcess11"/>
    <dgm:cxn modelId="{111752A9-19B2-4E8F-8C15-5062CB19BFD2}" type="presParOf" srcId="{D05ECC4C-EAA0-4E50-87C9-79EE64C43315}" destId="{DD45D78D-4782-4AF8-B3FA-C622A1479326}" srcOrd="12" destOrd="0" presId="urn:microsoft.com/office/officeart/2005/8/layout/hProcess11"/>
    <dgm:cxn modelId="{DB4A8DB2-FEA3-444C-B3F4-C9C4D62395F2}" type="presParOf" srcId="{DD45D78D-4782-4AF8-B3FA-C622A1479326}" destId="{AF6D9AA5-94F0-440B-8754-6FB9A039678C}" srcOrd="0" destOrd="0" presId="urn:microsoft.com/office/officeart/2005/8/layout/hProcess11"/>
    <dgm:cxn modelId="{1BD8B9B2-AB60-4CDE-90CB-13B5C88B17E1}" type="presParOf" srcId="{DD45D78D-4782-4AF8-B3FA-C622A1479326}" destId="{D426E1CD-220E-4616-B77E-D1E5F1829AED}" srcOrd="1" destOrd="0" presId="urn:microsoft.com/office/officeart/2005/8/layout/hProcess11"/>
    <dgm:cxn modelId="{BD8AF117-E136-48C7-B44C-BDAA5CEAFD49}" type="presParOf" srcId="{DD45D78D-4782-4AF8-B3FA-C622A1479326}" destId="{51C4B78F-6C12-4C04-BE40-40EA574A525E}" srcOrd="2" destOrd="0" presId="urn:microsoft.com/office/officeart/2005/8/layout/hProcess11"/>
    <dgm:cxn modelId="{062BF751-4022-4629-B715-2F31C768F4E6}" type="presParOf" srcId="{D05ECC4C-EAA0-4E50-87C9-79EE64C43315}" destId="{14D5ABD0-8C99-4D43-B5D0-53E351EC15A4}" srcOrd="13" destOrd="0" presId="urn:microsoft.com/office/officeart/2005/8/layout/hProcess11"/>
    <dgm:cxn modelId="{F969E054-202B-4605-9EDA-F458E25EFE90}" type="presParOf" srcId="{D05ECC4C-EAA0-4E50-87C9-79EE64C43315}" destId="{8269DC87-249A-4327-B17C-54823FF096DF}" srcOrd="14" destOrd="0" presId="urn:microsoft.com/office/officeart/2005/8/layout/hProcess11"/>
    <dgm:cxn modelId="{D5CFD80C-449C-49FA-A892-33555B8CE268}" type="presParOf" srcId="{8269DC87-249A-4327-B17C-54823FF096DF}" destId="{F200CE8E-D4D3-4CD6-9539-9EC6F995F1FA}" srcOrd="0" destOrd="0" presId="urn:microsoft.com/office/officeart/2005/8/layout/hProcess11"/>
    <dgm:cxn modelId="{67E4B413-811D-4F1B-962C-3A7D749E02B7}" type="presParOf" srcId="{8269DC87-249A-4327-B17C-54823FF096DF}" destId="{8E560D61-E115-4B1A-82F6-008C54D785F8}" srcOrd="1" destOrd="0" presId="urn:microsoft.com/office/officeart/2005/8/layout/hProcess11"/>
    <dgm:cxn modelId="{93A58F46-AFB9-4533-8DB7-73E5D2546915}" type="presParOf" srcId="{8269DC87-249A-4327-B17C-54823FF096DF}" destId="{58546D1A-C007-4E92-BAB3-CFA041A0224B}" srcOrd="2" destOrd="0" presId="urn:microsoft.com/office/officeart/2005/8/layout/hProcess11"/>
    <dgm:cxn modelId="{83784F59-8548-40E4-B730-5AA1BB85AAC5}" type="presParOf" srcId="{D05ECC4C-EAA0-4E50-87C9-79EE64C43315}" destId="{BFB5C481-20F2-41B0-BA4B-6ED0CFCDB8AB}" srcOrd="15" destOrd="0" presId="urn:microsoft.com/office/officeart/2005/8/layout/hProcess11"/>
    <dgm:cxn modelId="{944C17D5-8DD1-473B-843A-BAAC3A0EEE2C}" type="presParOf" srcId="{D05ECC4C-EAA0-4E50-87C9-79EE64C43315}" destId="{38AD74B4-5D43-467B-80CA-D81AF7C918C0}" srcOrd="16" destOrd="0" presId="urn:microsoft.com/office/officeart/2005/8/layout/hProcess11"/>
    <dgm:cxn modelId="{4E658BA4-E418-46B9-9F16-2C5197E7FB20}" type="presParOf" srcId="{38AD74B4-5D43-467B-80CA-D81AF7C918C0}" destId="{40AF5EDE-A403-4409-8C79-181334C6167C}" srcOrd="0" destOrd="0" presId="urn:microsoft.com/office/officeart/2005/8/layout/hProcess11"/>
    <dgm:cxn modelId="{9FF58B57-D52D-4FD9-A9FC-CB5232E3D93C}" type="presParOf" srcId="{38AD74B4-5D43-467B-80CA-D81AF7C918C0}" destId="{24A76072-FB41-43AC-8AB5-14865D2D7F58}" srcOrd="1" destOrd="0" presId="urn:microsoft.com/office/officeart/2005/8/layout/hProcess11"/>
    <dgm:cxn modelId="{3081BB6A-B674-4050-9BAA-E86420382EA1}" type="presParOf" srcId="{38AD74B4-5D43-467B-80CA-D81AF7C918C0}" destId="{E60321AE-5929-4A8E-9D30-1CED946B90B7}" srcOrd="2" destOrd="0" presId="urn:microsoft.com/office/officeart/2005/8/layout/hProcess11"/>
    <dgm:cxn modelId="{2A5D7A29-3B72-48ED-9CF4-C1E6626E4F47}" type="presParOf" srcId="{D05ECC4C-EAA0-4E50-87C9-79EE64C43315}" destId="{F801A443-C941-4609-861D-8C4AE0DFAAB0}" srcOrd="17" destOrd="0" presId="urn:microsoft.com/office/officeart/2005/8/layout/hProcess11"/>
    <dgm:cxn modelId="{53A85CC9-A983-4F14-8577-254A97B20A08}" type="presParOf" srcId="{D05ECC4C-EAA0-4E50-87C9-79EE64C43315}" destId="{3D10B119-6656-4523-8AF9-ED2A5FB618AF}" srcOrd="18" destOrd="0" presId="urn:microsoft.com/office/officeart/2005/8/layout/hProcess11"/>
    <dgm:cxn modelId="{514D1D1C-BABC-4AC6-83DD-DB3B887FA0FC}" type="presParOf" srcId="{3D10B119-6656-4523-8AF9-ED2A5FB618AF}" destId="{83DE25B8-3C46-4FA8-9B37-9A4E720DD074}" srcOrd="0" destOrd="0" presId="urn:microsoft.com/office/officeart/2005/8/layout/hProcess11"/>
    <dgm:cxn modelId="{2651868A-17FD-4CBA-913B-9F397DC021FB}" type="presParOf" srcId="{3D10B119-6656-4523-8AF9-ED2A5FB618AF}" destId="{9E995583-6E21-4D6B-BE69-C1553DFB7D1F}" srcOrd="1" destOrd="0" presId="urn:microsoft.com/office/officeart/2005/8/layout/hProcess11"/>
    <dgm:cxn modelId="{A1EFA495-DBE6-4497-934B-E21B9AEA83F2}" type="presParOf" srcId="{3D10B119-6656-4523-8AF9-ED2A5FB618AF}" destId="{33854FC2-D176-4D38-B1C6-B6A045B06CB0}" srcOrd="2" destOrd="0" presId="urn:microsoft.com/office/officeart/2005/8/layout/hProcess11"/>
    <dgm:cxn modelId="{F374CD75-B89A-4B0A-B967-A06487A7A8A4}" type="presParOf" srcId="{D05ECC4C-EAA0-4E50-87C9-79EE64C43315}" destId="{DB8AC5D6-6849-4667-A4AC-B25963F6043E}" srcOrd="19" destOrd="0" presId="urn:microsoft.com/office/officeart/2005/8/layout/hProcess11"/>
    <dgm:cxn modelId="{92D49DCF-AA4A-4B1D-8E3A-175DB420FD13}" type="presParOf" srcId="{D05ECC4C-EAA0-4E50-87C9-79EE64C43315}" destId="{34FE7875-D21C-41C2-8267-8F254C3042A3}" srcOrd="20" destOrd="0" presId="urn:microsoft.com/office/officeart/2005/8/layout/hProcess11"/>
    <dgm:cxn modelId="{51C41A2E-4CEE-456B-AA3E-235B4D1D4254}" type="presParOf" srcId="{34FE7875-D21C-41C2-8267-8F254C3042A3}" destId="{0F13F7D0-2E51-4BC4-93CB-7C427D5F62B5}" srcOrd="0" destOrd="0" presId="urn:microsoft.com/office/officeart/2005/8/layout/hProcess11"/>
    <dgm:cxn modelId="{C417BAA2-F639-47C1-92C2-58E9D3B6709F}" type="presParOf" srcId="{34FE7875-D21C-41C2-8267-8F254C3042A3}" destId="{82438E95-13B2-49C0-A61A-67A39E64DC3C}" srcOrd="1" destOrd="0" presId="urn:microsoft.com/office/officeart/2005/8/layout/hProcess11"/>
    <dgm:cxn modelId="{F506F811-DDA5-4398-8A7D-42322B923E88}" type="presParOf" srcId="{34FE7875-D21C-41C2-8267-8F254C3042A3}" destId="{B9407CB7-DB4A-4540-9390-8103BDDB1B26}" srcOrd="2" destOrd="0" presId="urn:microsoft.com/office/officeart/2005/8/layout/hProcess11"/>
  </dgm:cxnLst>
  <dgm:bg>
    <a:solidFill>
      <a:schemeClr val="tx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82FFB-443B-4741-AC22-50EB0B99576E}">
      <dsp:nvSpPr>
        <dsp:cNvPr id="0" name=""/>
        <dsp:cNvSpPr/>
      </dsp:nvSpPr>
      <dsp:spPr>
        <a:xfrm>
          <a:off x="545" y="47043"/>
          <a:ext cx="2128625" cy="127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 The King’s Dream</a:t>
          </a:r>
        </a:p>
      </dsp:txBody>
      <dsp:txXfrm>
        <a:off x="545" y="47043"/>
        <a:ext cx="2128625" cy="1277175"/>
      </dsp:txXfrm>
    </dsp:sp>
    <dsp:sp modelId="{F82C7D70-E20A-47D1-BBB8-5DEE40FB35DA}">
      <dsp:nvSpPr>
        <dsp:cNvPr id="0" name=""/>
        <dsp:cNvSpPr/>
      </dsp:nvSpPr>
      <dsp:spPr>
        <a:xfrm>
          <a:off x="2342033" y="47043"/>
          <a:ext cx="2128625" cy="127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7. Daniel’s Dream</a:t>
          </a:r>
        </a:p>
      </dsp:txBody>
      <dsp:txXfrm>
        <a:off x="2342033" y="47043"/>
        <a:ext cx="2128625" cy="1277175"/>
      </dsp:txXfrm>
    </dsp:sp>
    <dsp:sp modelId="{E18331EB-34E0-421C-A04C-33885A40C739}">
      <dsp:nvSpPr>
        <dsp:cNvPr id="0" name=""/>
        <dsp:cNvSpPr/>
      </dsp:nvSpPr>
      <dsp:spPr>
        <a:xfrm>
          <a:off x="545" y="1537081"/>
          <a:ext cx="2128625" cy="127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 The Fiery Furnace</a:t>
          </a:r>
        </a:p>
      </dsp:txBody>
      <dsp:txXfrm>
        <a:off x="545" y="1537081"/>
        <a:ext cx="2128625" cy="1277175"/>
      </dsp:txXfrm>
    </dsp:sp>
    <dsp:sp modelId="{924A3EA4-0653-431F-8BD8-1821AD41066B}">
      <dsp:nvSpPr>
        <dsp:cNvPr id="0" name=""/>
        <dsp:cNvSpPr/>
      </dsp:nvSpPr>
      <dsp:spPr>
        <a:xfrm>
          <a:off x="2342033" y="1537081"/>
          <a:ext cx="2128625" cy="127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6. The Lion’s Den</a:t>
          </a:r>
        </a:p>
      </dsp:txBody>
      <dsp:txXfrm>
        <a:off x="2342033" y="1537081"/>
        <a:ext cx="2128625" cy="1277175"/>
      </dsp:txXfrm>
    </dsp:sp>
    <dsp:sp modelId="{86AF471C-F00E-439C-8B16-41D5EEB8B53C}">
      <dsp:nvSpPr>
        <dsp:cNvPr id="0" name=""/>
        <dsp:cNvSpPr/>
      </dsp:nvSpPr>
      <dsp:spPr>
        <a:xfrm>
          <a:off x="545" y="3027119"/>
          <a:ext cx="2128625" cy="127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4. Nebuchadnezzar’s Pride</a:t>
          </a:r>
        </a:p>
      </dsp:txBody>
      <dsp:txXfrm>
        <a:off x="545" y="3027119"/>
        <a:ext cx="2128625" cy="1277175"/>
      </dsp:txXfrm>
    </dsp:sp>
    <dsp:sp modelId="{ADD66992-B58C-4B9A-8A92-CDB41CB9A70E}">
      <dsp:nvSpPr>
        <dsp:cNvPr id="0" name=""/>
        <dsp:cNvSpPr/>
      </dsp:nvSpPr>
      <dsp:spPr>
        <a:xfrm>
          <a:off x="2342033" y="3027119"/>
          <a:ext cx="2128625" cy="127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 Belshazzar’s Pride</a:t>
          </a:r>
        </a:p>
      </dsp:txBody>
      <dsp:txXfrm>
        <a:off x="2342033" y="3027119"/>
        <a:ext cx="2128625" cy="1277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FE4D2-F92B-4780-862B-1C175785F10A}">
      <dsp:nvSpPr>
        <dsp:cNvPr id="0" name=""/>
        <dsp:cNvSpPr/>
      </dsp:nvSpPr>
      <dsp:spPr>
        <a:xfrm>
          <a:off x="0" y="709080"/>
          <a:ext cx="9144000" cy="9454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CEDAE-90F9-4B0A-99BB-E08658015750}">
      <dsp:nvSpPr>
        <dsp:cNvPr id="0" name=""/>
        <dsp:cNvSpPr/>
      </dsp:nvSpPr>
      <dsp:spPr>
        <a:xfrm>
          <a:off x="2009" y="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Captive! – Daniel 15 </a:t>
          </a:r>
          <a:r>
            <a:rPr lang="en-US" sz="1000" kern="1200" dirty="0" err="1">
              <a:solidFill>
                <a:schemeClr val="bg1"/>
              </a:solidFill>
            </a:rPr>
            <a:t>yo</a:t>
          </a:r>
          <a:endParaRPr lang="en-US" sz="1000" kern="1200" dirty="0">
            <a:solidFill>
              <a:schemeClr val="bg1"/>
            </a:solidFill>
          </a:endParaRPr>
        </a:p>
      </dsp:txBody>
      <dsp:txXfrm>
        <a:off x="2009" y="0"/>
        <a:ext cx="715267" cy="945440"/>
      </dsp:txXfrm>
    </dsp:sp>
    <dsp:sp modelId="{41A17EF2-FC93-4F24-B584-CF3BBF55309B}">
      <dsp:nvSpPr>
        <dsp:cNvPr id="0" name=""/>
        <dsp:cNvSpPr/>
      </dsp:nvSpPr>
      <dsp:spPr>
        <a:xfrm>
          <a:off x="241463"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382AA-D6EC-459C-88E6-B7E343E209EB}">
      <dsp:nvSpPr>
        <dsp:cNvPr id="0" name=""/>
        <dsp:cNvSpPr/>
      </dsp:nvSpPr>
      <dsp:spPr>
        <a:xfrm>
          <a:off x="753040" y="141816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Statue Dream – Daniel 20 </a:t>
          </a:r>
          <a:r>
            <a:rPr lang="en-US" sz="1000" kern="1200" dirty="0" err="1">
              <a:solidFill>
                <a:schemeClr val="bg1"/>
              </a:solidFill>
            </a:rPr>
            <a:t>yo</a:t>
          </a:r>
          <a:endParaRPr lang="en-US" sz="1000" kern="1200" dirty="0">
            <a:solidFill>
              <a:schemeClr val="bg1"/>
            </a:solidFill>
          </a:endParaRPr>
        </a:p>
      </dsp:txBody>
      <dsp:txXfrm>
        <a:off x="753040" y="1418160"/>
        <a:ext cx="715267" cy="945440"/>
      </dsp:txXfrm>
    </dsp:sp>
    <dsp:sp modelId="{024396FE-16EF-47BF-B9C9-A85D151F0F62}">
      <dsp:nvSpPr>
        <dsp:cNvPr id="0" name=""/>
        <dsp:cNvSpPr/>
      </dsp:nvSpPr>
      <dsp:spPr>
        <a:xfrm>
          <a:off x="992494"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1626B-E776-4F06-8CBA-CC4C72321251}">
      <dsp:nvSpPr>
        <dsp:cNvPr id="0" name=""/>
        <dsp:cNvSpPr/>
      </dsp:nvSpPr>
      <dsp:spPr>
        <a:xfrm>
          <a:off x="1504071" y="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Fiery Furnace – Daniel 22 </a:t>
          </a:r>
          <a:r>
            <a:rPr lang="en-US" sz="1000" kern="1200" dirty="0" err="1">
              <a:solidFill>
                <a:schemeClr val="bg1"/>
              </a:solidFill>
            </a:rPr>
            <a:t>yo</a:t>
          </a:r>
          <a:endParaRPr lang="en-US" sz="1000" kern="1200" dirty="0">
            <a:solidFill>
              <a:schemeClr val="bg1"/>
            </a:solidFill>
          </a:endParaRPr>
        </a:p>
      </dsp:txBody>
      <dsp:txXfrm>
        <a:off x="1504071" y="0"/>
        <a:ext cx="715267" cy="945440"/>
      </dsp:txXfrm>
    </dsp:sp>
    <dsp:sp modelId="{FCF88B4F-0D54-40ED-80C6-E2ABD34D8B6D}">
      <dsp:nvSpPr>
        <dsp:cNvPr id="0" name=""/>
        <dsp:cNvSpPr/>
      </dsp:nvSpPr>
      <dsp:spPr>
        <a:xfrm>
          <a:off x="1743525"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4453D-7455-43C4-93A9-C5079CB10577}">
      <dsp:nvSpPr>
        <dsp:cNvPr id="0" name=""/>
        <dsp:cNvSpPr/>
      </dsp:nvSpPr>
      <dsp:spPr>
        <a:xfrm>
          <a:off x="2255103" y="141816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Neb. Dream – Daniel 30 </a:t>
          </a:r>
          <a:r>
            <a:rPr lang="en-US" sz="1000" kern="1200" dirty="0" err="1">
              <a:solidFill>
                <a:schemeClr val="bg1"/>
              </a:solidFill>
            </a:rPr>
            <a:t>yo</a:t>
          </a:r>
          <a:endParaRPr lang="en-US" sz="1000" kern="1200" dirty="0">
            <a:solidFill>
              <a:schemeClr val="bg1"/>
            </a:solidFill>
          </a:endParaRPr>
        </a:p>
      </dsp:txBody>
      <dsp:txXfrm>
        <a:off x="2255103" y="1418160"/>
        <a:ext cx="715267" cy="945440"/>
      </dsp:txXfrm>
    </dsp:sp>
    <dsp:sp modelId="{6D88FDF4-2CF3-4885-BD2C-CB4E5E14F32B}">
      <dsp:nvSpPr>
        <dsp:cNvPr id="0" name=""/>
        <dsp:cNvSpPr/>
      </dsp:nvSpPr>
      <dsp:spPr>
        <a:xfrm>
          <a:off x="2494557"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E50C3-186D-48E4-9741-46FF55601046}">
      <dsp:nvSpPr>
        <dsp:cNvPr id="0" name=""/>
        <dsp:cNvSpPr/>
      </dsp:nvSpPr>
      <dsp:spPr>
        <a:xfrm>
          <a:off x="3006134" y="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Belshazzar takes over – Daniel 40 </a:t>
          </a:r>
          <a:r>
            <a:rPr lang="en-US" sz="1000" kern="1200" dirty="0" err="1">
              <a:solidFill>
                <a:schemeClr val="bg1"/>
              </a:solidFill>
            </a:rPr>
            <a:t>yo</a:t>
          </a:r>
          <a:endParaRPr lang="en-US" sz="1000" kern="1200" dirty="0">
            <a:solidFill>
              <a:schemeClr val="bg1"/>
            </a:solidFill>
          </a:endParaRPr>
        </a:p>
      </dsp:txBody>
      <dsp:txXfrm>
        <a:off x="3006134" y="0"/>
        <a:ext cx="715267" cy="945440"/>
      </dsp:txXfrm>
    </dsp:sp>
    <dsp:sp modelId="{AF49AB35-ACE9-4259-AF1B-4EB3D318D2CB}">
      <dsp:nvSpPr>
        <dsp:cNvPr id="0" name=""/>
        <dsp:cNvSpPr/>
      </dsp:nvSpPr>
      <dsp:spPr>
        <a:xfrm>
          <a:off x="3245588"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F71AF-5E1F-4DC4-8360-FBADE000DCE4}">
      <dsp:nvSpPr>
        <dsp:cNvPr id="0" name=""/>
        <dsp:cNvSpPr/>
      </dsp:nvSpPr>
      <dsp:spPr>
        <a:xfrm>
          <a:off x="3757166" y="141816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US" sz="1000" kern="1200" dirty="0">
            <a:solidFill>
              <a:schemeClr val="bg1"/>
            </a:solidFill>
          </a:endParaRPr>
        </a:p>
      </dsp:txBody>
      <dsp:txXfrm>
        <a:off x="3757166" y="1418160"/>
        <a:ext cx="715267" cy="945440"/>
      </dsp:txXfrm>
    </dsp:sp>
    <dsp:sp modelId="{48C39971-63BF-43C2-9BD1-49993CECEE37}">
      <dsp:nvSpPr>
        <dsp:cNvPr id="0" name=""/>
        <dsp:cNvSpPr/>
      </dsp:nvSpPr>
      <dsp:spPr>
        <a:xfrm>
          <a:off x="3996620"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D9AA5-94F0-440B-8754-6FB9A039678C}">
      <dsp:nvSpPr>
        <dsp:cNvPr id="0" name=""/>
        <dsp:cNvSpPr/>
      </dsp:nvSpPr>
      <dsp:spPr>
        <a:xfrm>
          <a:off x="4508197" y="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Belshazzar and </a:t>
          </a:r>
          <a:r>
            <a:rPr lang="en-US" sz="1000" kern="1200" dirty="0" err="1">
              <a:solidFill>
                <a:schemeClr val="bg1"/>
              </a:solidFill>
            </a:rPr>
            <a:t>Nabonidis</a:t>
          </a:r>
          <a:r>
            <a:rPr lang="en-US" sz="1000" kern="1200" dirty="0">
              <a:solidFill>
                <a:schemeClr val="bg1"/>
              </a:solidFill>
            </a:rPr>
            <a:t> rules</a:t>
          </a:r>
        </a:p>
      </dsp:txBody>
      <dsp:txXfrm>
        <a:off x="4508197" y="0"/>
        <a:ext cx="715267" cy="945440"/>
      </dsp:txXfrm>
    </dsp:sp>
    <dsp:sp modelId="{D426E1CD-220E-4616-B77E-D1E5F1829AED}">
      <dsp:nvSpPr>
        <dsp:cNvPr id="0" name=""/>
        <dsp:cNvSpPr/>
      </dsp:nvSpPr>
      <dsp:spPr>
        <a:xfrm>
          <a:off x="4747651"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00CE8E-D4D3-4CD6-9539-9EC6F995F1FA}">
      <dsp:nvSpPr>
        <dsp:cNvPr id="0" name=""/>
        <dsp:cNvSpPr/>
      </dsp:nvSpPr>
      <dsp:spPr>
        <a:xfrm>
          <a:off x="5259228" y="141816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US" sz="1000" kern="1200" dirty="0">
            <a:solidFill>
              <a:schemeClr val="bg1"/>
            </a:solidFill>
          </a:endParaRPr>
        </a:p>
      </dsp:txBody>
      <dsp:txXfrm>
        <a:off x="5259228" y="1418160"/>
        <a:ext cx="715267" cy="945440"/>
      </dsp:txXfrm>
    </dsp:sp>
    <dsp:sp modelId="{8E560D61-E115-4B1A-82F6-008C54D785F8}">
      <dsp:nvSpPr>
        <dsp:cNvPr id="0" name=""/>
        <dsp:cNvSpPr/>
      </dsp:nvSpPr>
      <dsp:spPr>
        <a:xfrm>
          <a:off x="5498682"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F5EDE-A403-4409-8C79-181334C6167C}">
      <dsp:nvSpPr>
        <dsp:cNvPr id="0" name=""/>
        <dsp:cNvSpPr/>
      </dsp:nvSpPr>
      <dsp:spPr>
        <a:xfrm>
          <a:off x="6010260" y="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Belshazzar writing – Daniel 80 </a:t>
          </a:r>
          <a:r>
            <a:rPr lang="en-US" sz="1000" kern="1200" dirty="0" err="1">
              <a:solidFill>
                <a:schemeClr val="bg1"/>
              </a:solidFill>
            </a:rPr>
            <a:t>yo</a:t>
          </a:r>
          <a:endParaRPr lang="en-US" sz="1000" kern="1200" dirty="0">
            <a:solidFill>
              <a:schemeClr val="bg1"/>
            </a:solidFill>
          </a:endParaRPr>
        </a:p>
      </dsp:txBody>
      <dsp:txXfrm>
        <a:off x="6010260" y="0"/>
        <a:ext cx="715267" cy="945440"/>
      </dsp:txXfrm>
    </dsp:sp>
    <dsp:sp modelId="{24A76072-FB41-43AC-8AB5-14865D2D7F58}">
      <dsp:nvSpPr>
        <dsp:cNvPr id="0" name=""/>
        <dsp:cNvSpPr/>
      </dsp:nvSpPr>
      <dsp:spPr>
        <a:xfrm>
          <a:off x="6249714"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E25B8-3C46-4FA8-9B37-9A4E720DD074}">
      <dsp:nvSpPr>
        <dsp:cNvPr id="0" name=""/>
        <dsp:cNvSpPr/>
      </dsp:nvSpPr>
      <dsp:spPr>
        <a:xfrm>
          <a:off x="6761291" y="141816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Darius Lions! – Daniel 85 </a:t>
          </a:r>
          <a:r>
            <a:rPr lang="en-US" sz="1000" kern="1200" dirty="0" err="1">
              <a:solidFill>
                <a:schemeClr val="bg1"/>
              </a:solidFill>
            </a:rPr>
            <a:t>yo</a:t>
          </a:r>
          <a:endParaRPr lang="en-US" sz="1000" kern="1200" dirty="0">
            <a:solidFill>
              <a:schemeClr val="bg1"/>
            </a:solidFill>
          </a:endParaRPr>
        </a:p>
      </dsp:txBody>
      <dsp:txXfrm>
        <a:off x="6761291" y="1418160"/>
        <a:ext cx="715267" cy="945440"/>
      </dsp:txXfrm>
    </dsp:sp>
    <dsp:sp modelId="{9E995583-6E21-4D6B-BE69-C1553DFB7D1F}">
      <dsp:nvSpPr>
        <dsp:cNvPr id="0" name=""/>
        <dsp:cNvSpPr/>
      </dsp:nvSpPr>
      <dsp:spPr>
        <a:xfrm>
          <a:off x="7000745"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3F7D0-2E51-4BC4-93CB-7C427D5F62B5}">
      <dsp:nvSpPr>
        <dsp:cNvPr id="0" name=""/>
        <dsp:cNvSpPr/>
      </dsp:nvSpPr>
      <dsp:spPr>
        <a:xfrm>
          <a:off x="7512322" y="0"/>
          <a:ext cx="715267" cy="94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Cyrus the Mede – Daniel 90 </a:t>
          </a:r>
          <a:r>
            <a:rPr lang="en-US" sz="1000" kern="1200" dirty="0" err="1">
              <a:solidFill>
                <a:schemeClr val="bg1"/>
              </a:solidFill>
            </a:rPr>
            <a:t>yo</a:t>
          </a:r>
          <a:endParaRPr lang="en-US" sz="1000" kern="1200" dirty="0">
            <a:solidFill>
              <a:schemeClr val="bg1"/>
            </a:solidFill>
          </a:endParaRPr>
        </a:p>
      </dsp:txBody>
      <dsp:txXfrm>
        <a:off x="7512322" y="0"/>
        <a:ext cx="715267" cy="945440"/>
      </dsp:txXfrm>
    </dsp:sp>
    <dsp:sp modelId="{82438E95-13B2-49C0-A61A-67A39E64DC3C}">
      <dsp:nvSpPr>
        <dsp:cNvPr id="0" name=""/>
        <dsp:cNvSpPr/>
      </dsp:nvSpPr>
      <dsp:spPr>
        <a:xfrm>
          <a:off x="7751776" y="1063620"/>
          <a:ext cx="236360" cy="236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2"/>
            <a:ext cx="4002299" cy="351737"/>
          </a:xfrm>
          <a:prstGeom prst="rect">
            <a:avLst/>
          </a:prstGeom>
        </p:spPr>
        <p:txBody>
          <a:bodyPr vert="horz" lIns="92830" tIns="46415" rIns="92830" bIns="46415" rtlCol="0"/>
          <a:lstStyle>
            <a:lvl1pPr algn="r">
              <a:defRPr sz="1200"/>
            </a:lvl1pPr>
          </a:lstStyle>
          <a:p>
            <a:fld id="{37DDFEE1-65A8-8546-ACB8-C4A2F68C0E5E}" type="datetimeFigureOut">
              <a:rPr lang="en-US" smtClean="0"/>
              <a:t>2/10/2024</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CA84C584-F66C-4C4A-A514-22CB954D93F7}" type="slidenum">
              <a:rPr lang="en-US" smtClean="0"/>
              <a:t>‹#›</a:t>
            </a:fld>
            <a:endParaRPr lang="en-US"/>
          </a:p>
        </p:txBody>
      </p:sp>
    </p:spTree>
    <p:extLst>
      <p:ext uri="{BB962C8B-B14F-4D97-AF65-F5344CB8AC3E}">
        <p14:creationId xmlns:p14="http://schemas.microsoft.com/office/powerpoint/2010/main" val="65925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BE50C3A7-9D35-4EA1-9D75-92E18F3E3E48}" type="datetimeFigureOut">
              <a:rPr lang="en-US" smtClean="0"/>
              <a:t>2/10/2024</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73438"/>
            <a:ext cx="7388225"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02088"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9563"/>
            <a:ext cx="4002088" cy="350837"/>
          </a:xfrm>
          <a:prstGeom prst="rect">
            <a:avLst/>
          </a:prstGeom>
        </p:spPr>
        <p:txBody>
          <a:bodyPr vert="horz" lIns="91440" tIns="45720" rIns="91440" bIns="45720" rtlCol="0" anchor="b"/>
          <a:lstStyle>
            <a:lvl1pPr algn="r">
              <a:defRPr sz="1200"/>
            </a:lvl1pPr>
          </a:lstStyle>
          <a:p>
            <a:fld id="{821BDE97-F9CA-46FC-AD1E-6503894AF4D2}" type="slidenum">
              <a:rPr lang="en-US" smtClean="0"/>
              <a:t>‹#›</a:t>
            </a:fld>
            <a:endParaRPr lang="en-US"/>
          </a:p>
        </p:txBody>
      </p:sp>
    </p:spTree>
    <p:extLst>
      <p:ext uri="{BB962C8B-B14F-4D97-AF65-F5344CB8AC3E}">
        <p14:creationId xmlns:p14="http://schemas.microsoft.com/office/powerpoint/2010/main" val="268056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BDE97-F9CA-46FC-AD1E-6503894AF4D2}" type="slidenum">
              <a:rPr lang="en-US" smtClean="0"/>
              <a:t>2</a:t>
            </a:fld>
            <a:endParaRPr lang="en-US"/>
          </a:p>
        </p:txBody>
      </p:sp>
    </p:spTree>
    <p:extLst>
      <p:ext uri="{BB962C8B-B14F-4D97-AF65-F5344CB8AC3E}">
        <p14:creationId xmlns:p14="http://schemas.microsoft.com/office/powerpoint/2010/main" val="154143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b9e76ab7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5b9e76ab7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6C8292-0AEB-ED42-9261-6C2670F0AAB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26788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C8292-0AEB-ED42-9261-6C2670F0AAB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75949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C8292-0AEB-ED42-9261-6C2670F0AAB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99335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C8292-0AEB-ED42-9261-6C2670F0AAB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13382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C8292-0AEB-ED42-9261-6C2670F0AAB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53150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6C8292-0AEB-ED42-9261-6C2670F0AAB5}"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9011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6C8292-0AEB-ED42-9261-6C2670F0AAB5}" type="datetimeFigureOut">
              <a:rPr lang="en-US" smtClean="0"/>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90826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6C8292-0AEB-ED42-9261-6C2670F0AAB5}" type="datetimeFigureOut">
              <a:rPr lang="en-US" smtClean="0"/>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74293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C8292-0AEB-ED42-9261-6C2670F0AAB5}" type="datetimeFigureOut">
              <a:rPr lang="en-US" smtClean="0"/>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8675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C8292-0AEB-ED42-9261-6C2670F0AAB5}"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187596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C8292-0AEB-ED42-9261-6C2670F0AAB5}"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54AC-E432-A048-A295-63CB063E33AA}" type="slidenum">
              <a:rPr lang="en-US" smtClean="0"/>
              <a:t>‹#›</a:t>
            </a:fld>
            <a:endParaRPr lang="en-US"/>
          </a:p>
        </p:txBody>
      </p:sp>
    </p:spTree>
    <p:extLst>
      <p:ext uri="{BB962C8B-B14F-4D97-AF65-F5344CB8AC3E}">
        <p14:creationId xmlns:p14="http://schemas.microsoft.com/office/powerpoint/2010/main" val="207999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C8292-0AEB-ED42-9261-6C2670F0AAB5}" type="datetimeFigureOut">
              <a:rPr lang="en-US" smtClean="0"/>
              <a:t>2/10/2024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254AC-E432-A048-A295-63CB063E33AA}" type="slidenum">
              <a:rPr lang="en-US" smtClean="0"/>
              <a:t>‹#›</a:t>
            </a:fld>
            <a:endParaRPr lang="en-US"/>
          </a:p>
        </p:txBody>
      </p:sp>
    </p:spTree>
    <p:extLst>
      <p:ext uri="{BB962C8B-B14F-4D97-AF65-F5344CB8AC3E}">
        <p14:creationId xmlns:p14="http://schemas.microsoft.com/office/powerpoint/2010/main" val="7954039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image" Target="../media/image4.png"/><Relationship Id="rId5" Type="http://schemas.openxmlformats.org/officeDocument/2006/relationships/diagramLayout" Target="../diagrams/layout2.xml"/><Relationship Id="rId10" Type="http://schemas.openxmlformats.org/officeDocument/2006/relationships/image" Target="../media/image3.svg"/><Relationship Id="rId4" Type="http://schemas.openxmlformats.org/officeDocument/2006/relationships/diagramData" Target="../diagrams/data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9601"/>
            <a:ext cx="7886700" cy="3210370"/>
          </a:xfrm>
        </p:spPr>
        <p:txBody>
          <a:bodyPr>
            <a:normAutofit/>
          </a:bodyPr>
          <a:lstStyle/>
          <a:p>
            <a:pPr algn="ctr">
              <a:lnSpc>
                <a:spcPct val="100000"/>
              </a:lnSpc>
              <a:spcBef>
                <a:spcPts val="0"/>
              </a:spcBef>
              <a:spcAft>
                <a:spcPts val="5400"/>
              </a:spcAft>
            </a:pPr>
            <a:r>
              <a:rPr lang="en-US" sz="4000" dirty="0">
                <a:latin typeface="Verdana" charset="0"/>
                <a:ea typeface="Verdana" charset="0"/>
                <a:cs typeface="Verdana" charset="0"/>
              </a:rPr>
              <a:t>Book of Daniel</a:t>
            </a:r>
            <a:br>
              <a:rPr lang="en-US" sz="4000" dirty="0">
                <a:latin typeface="Verdana" charset="0"/>
                <a:ea typeface="Verdana" charset="0"/>
                <a:cs typeface="Verdana" charset="0"/>
              </a:rPr>
            </a:br>
            <a:r>
              <a:rPr lang="en-US" sz="4000" dirty="0">
                <a:latin typeface="Verdana" charset="0"/>
                <a:ea typeface="Verdana" charset="0"/>
                <a:cs typeface="Verdana" charset="0"/>
              </a:rPr>
              <a:t>Class 12 – Chapter 11</a:t>
            </a:r>
            <a:br>
              <a:rPr lang="en-US" sz="4000" dirty="0">
                <a:latin typeface="Verdana" charset="0"/>
                <a:ea typeface="Verdana" charset="0"/>
                <a:cs typeface="Verdana" charset="0"/>
              </a:rPr>
            </a:br>
            <a:br>
              <a:rPr lang="en-US" sz="4000" dirty="0">
                <a:solidFill>
                  <a:schemeClr val="accent3"/>
                </a:solidFill>
                <a:latin typeface="Verdana" charset="0"/>
                <a:ea typeface="Verdana" charset="0"/>
                <a:cs typeface="Verdana" charset="0"/>
              </a:rPr>
            </a:br>
            <a:r>
              <a:rPr lang="en-US" sz="4000" dirty="0">
                <a:solidFill>
                  <a:schemeClr val="accent3"/>
                </a:solidFill>
                <a:latin typeface="Verdana" charset="0"/>
                <a:ea typeface="Verdana" charset="0"/>
                <a:cs typeface="Verdana" charset="0"/>
              </a:rPr>
              <a:t>Winter 2023</a:t>
            </a:r>
            <a:endParaRPr lang="en-US" sz="4000" i="1" dirty="0">
              <a:solidFill>
                <a:schemeClr val="accent3"/>
              </a:solidFill>
              <a:latin typeface="Verdana" charset="0"/>
              <a:ea typeface="Verdana" charset="0"/>
              <a:cs typeface="Verdana" charset="0"/>
            </a:endParaRPr>
          </a:p>
        </p:txBody>
      </p:sp>
      <p:sp>
        <p:nvSpPr>
          <p:cNvPr id="3" name="TextBox 2"/>
          <p:cNvSpPr txBox="1"/>
          <p:nvPr/>
        </p:nvSpPr>
        <p:spPr>
          <a:xfrm>
            <a:off x="290946" y="4019308"/>
            <a:ext cx="8562108" cy="2677656"/>
          </a:xfrm>
          <a:prstGeom prst="rect">
            <a:avLst/>
          </a:prstGeom>
          <a:solidFill>
            <a:schemeClr val="accent3">
              <a:lumMod val="60000"/>
              <a:lumOff val="40000"/>
            </a:schemeClr>
          </a:solidFill>
          <a:ln w="38100">
            <a:noFill/>
          </a:ln>
        </p:spPr>
        <p:txBody>
          <a:bodyPr wrap="square" rtlCol="0">
            <a:spAutoFit/>
          </a:bodyPr>
          <a:lstStyle/>
          <a:p>
            <a:pPr algn="ctr"/>
            <a:r>
              <a:rPr lang="en-US" sz="2800" dirty="0">
                <a:solidFill>
                  <a:schemeClr val="bg1"/>
                </a:solidFill>
                <a:latin typeface="Verdana" charset="0"/>
                <a:ea typeface="Verdana" charset="0"/>
                <a:cs typeface="Verdana" charset="0"/>
              </a:rPr>
              <a:t>Daniel’s last vision – Who was this vision written for?  Daniel, the remnant, Medes, other Israelite leaders, us?</a:t>
            </a:r>
          </a:p>
          <a:p>
            <a:pPr algn="ctr"/>
            <a:endParaRPr lang="en-US" sz="2800" dirty="0">
              <a:solidFill>
                <a:schemeClr val="bg1"/>
              </a:solidFill>
              <a:latin typeface="Verdana" charset="0"/>
              <a:ea typeface="Verdana" charset="0"/>
              <a:cs typeface="Verdana" charset="0"/>
            </a:endParaRPr>
          </a:p>
          <a:p>
            <a:pPr algn="ctr"/>
            <a:r>
              <a:rPr lang="en-US" sz="2800" dirty="0">
                <a:solidFill>
                  <a:schemeClr val="bg1"/>
                </a:solidFill>
                <a:latin typeface="Verdana" charset="0"/>
                <a:ea typeface="Verdana" charset="0"/>
                <a:cs typeface="Verdana" charset="0"/>
              </a:rPr>
              <a:t>What language are we back to?  Is that a hint?</a:t>
            </a:r>
          </a:p>
        </p:txBody>
      </p:sp>
    </p:spTree>
    <p:extLst>
      <p:ext uri="{BB962C8B-B14F-4D97-AF65-F5344CB8AC3E}">
        <p14:creationId xmlns:p14="http://schemas.microsoft.com/office/powerpoint/2010/main" val="42305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Daniel 11:21-35 </a:t>
            </a:r>
            <a:r>
              <a:rPr lang="mr-IN" dirty="0"/>
              <a:t>–</a:t>
            </a:r>
            <a:r>
              <a:rPr lang="en-US" dirty="0"/>
              <a:t> Antiochus IV </a:t>
            </a:r>
          </a:p>
        </p:txBody>
      </p:sp>
      <p:sp>
        <p:nvSpPr>
          <p:cNvPr id="5" name="Content Placeholder 4"/>
          <p:cNvSpPr>
            <a:spLocks noGrp="1"/>
          </p:cNvSpPr>
          <p:nvPr>
            <p:ph idx="1"/>
          </p:nvPr>
        </p:nvSpPr>
        <p:spPr>
          <a:noFill/>
        </p:spPr>
        <p:txBody>
          <a:bodyPr>
            <a:normAutofit lnSpcReduction="10000"/>
          </a:bodyPr>
          <a:lstStyle/>
          <a:p>
            <a:pPr>
              <a:spcBef>
                <a:spcPts val="0"/>
              </a:spcBef>
            </a:pPr>
            <a:r>
              <a:rPr lang="en-US" sz="2400" b="1" dirty="0"/>
              <a:t>11:21</a:t>
            </a:r>
            <a:r>
              <a:rPr lang="en-US" sz="2400" dirty="0"/>
              <a:t> </a:t>
            </a:r>
            <a:r>
              <a:rPr lang="mr-IN" sz="2400" dirty="0"/>
              <a:t>–</a:t>
            </a:r>
            <a:r>
              <a:rPr lang="en-US" sz="2400" dirty="0"/>
              <a:t> “a contemptible person”</a:t>
            </a:r>
          </a:p>
          <a:p>
            <a:pPr lvl="1">
              <a:spcBef>
                <a:spcPts val="0"/>
              </a:spcBef>
              <a:spcAft>
                <a:spcPts val="600"/>
              </a:spcAft>
            </a:pPr>
            <a:r>
              <a:rPr lang="en-US" sz="2000" dirty="0"/>
              <a:t>Antiochus </a:t>
            </a:r>
            <a:r>
              <a:rPr lang="en-US" sz="2000" i="1" dirty="0"/>
              <a:t>Epiphanes</a:t>
            </a:r>
            <a:r>
              <a:rPr lang="en-US" sz="2000" dirty="0"/>
              <a:t> (“God manifested”)</a:t>
            </a:r>
          </a:p>
          <a:p>
            <a:pPr>
              <a:spcBef>
                <a:spcPts val="0"/>
              </a:spcBef>
            </a:pPr>
            <a:r>
              <a:rPr lang="en-US" sz="2400" b="1" dirty="0"/>
              <a:t>11:22 </a:t>
            </a:r>
            <a:r>
              <a:rPr lang="mr-IN" sz="2400" dirty="0"/>
              <a:t>–</a:t>
            </a:r>
            <a:r>
              <a:rPr lang="en-US" sz="2400" dirty="0"/>
              <a:t> Breaks “the prince of the covenant”</a:t>
            </a:r>
          </a:p>
          <a:p>
            <a:pPr marL="804863" lvl="1" indent="-401638">
              <a:spcBef>
                <a:spcPts val="0"/>
              </a:spcBef>
              <a:spcAft>
                <a:spcPts val="600"/>
              </a:spcAft>
            </a:pPr>
            <a:r>
              <a:rPr lang="en-US" sz="2000" dirty="0"/>
              <a:t>High Priest </a:t>
            </a:r>
            <a:r>
              <a:rPr lang="en-US" sz="2000" dirty="0" err="1"/>
              <a:t>Onias</a:t>
            </a:r>
            <a:r>
              <a:rPr lang="en-US" sz="2000" dirty="0"/>
              <a:t> III replaced by his brother Jason, who bribed Antiochus for the position</a:t>
            </a:r>
          </a:p>
          <a:p>
            <a:pPr>
              <a:spcBef>
                <a:spcPts val="0"/>
              </a:spcBef>
              <a:spcAft>
                <a:spcPts val="600"/>
              </a:spcAft>
            </a:pPr>
            <a:r>
              <a:rPr lang="en-US" sz="2400" b="1" dirty="0"/>
              <a:t>11:21-23</a:t>
            </a:r>
            <a:r>
              <a:rPr lang="en-US" sz="2400" dirty="0"/>
              <a:t> </a:t>
            </a:r>
            <a:r>
              <a:rPr lang="mr-IN" sz="2400" dirty="0"/>
              <a:t>–</a:t>
            </a:r>
            <a:r>
              <a:rPr lang="en-US" sz="2400" dirty="0"/>
              <a:t> Antiochus rises to power</a:t>
            </a:r>
          </a:p>
          <a:p>
            <a:pPr>
              <a:spcBef>
                <a:spcPts val="0"/>
              </a:spcBef>
              <a:spcAft>
                <a:spcPts val="600"/>
              </a:spcAft>
            </a:pPr>
            <a:r>
              <a:rPr lang="en-US" sz="2400" b="1" dirty="0"/>
              <a:t>11:24-27</a:t>
            </a:r>
            <a:r>
              <a:rPr lang="en-US" sz="2400" dirty="0"/>
              <a:t> </a:t>
            </a:r>
            <a:r>
              <a:rPr lang="mr-IN" sz="2400" dirty="0"/>
              <a:t>–</a:t>
            </a:r>
            <a:r>
              <a:rPr lang="en-US" sz="2400" dirty="0"/>
              <a:t> First campaign against Egypt</a:t>
            </a:r>
          </a:p>
          <a:p>
            <a:pPr>
              <a:spcBef>
                <a:spcPts val="0"/>
              </a:spcBef>
              <a:spcAft>
                <a:spcPts val="600"/>
              </a:spcAft>
            </a:pPr>
            <a:r>
              <a:rPr lang="en-US" sz="2400" b="1" dirty="0"/>
              <a:t>11:28</a:t>
            </a:r>
            <a:r>
              <a:rPr lang="en-US" sz="2400" dirty="0"/>
              <a:t> </a:t>
            </a:r>
            <a:r>
              <a:rPr lang="mr-IN" sz="2400" dirty="0"/>
              <a:t>–</a:t>
            </a:r>
            <a:r>
              <a:rPr lang="en-US" sz="2400" dirty="0"/>
              <a:t> “Heart against the holy covenant”</a:t>
            </a:r>
          </a:p>
          <a:p>
            <a:pPr>
              <a:spcBef>
                <a:spcPts val="0"/>
              </a:spcBef>
              <a:spcAft>
                <a:spcPts val="600"/>
              </a:spcAft>
            </a:pPr>
            <a:r>
              <a:rPr lang="en-US" sz="2400" b="1" dirty="0"/>
              <a:t>11:29-30</a:t>
            </a:r>
            <a:r>
              <a:rPr lang="en-US" sz="2400" dirty="0"/>
              <a:t> </a:t>
            </a:r>
            <a:r>
              <a:rPr lang="mr-IN" sz="2400" dirty="0"/>
              <a:t>–</a:t>
            </a:r>
            <a:r>
              <a:rPr lang="en-US" sz="2400" dirty="0"/>
              <a:t> Turned back from Egypt (by Romans), takes out anger on the Jewish people</a:t>
            </a:r>
          </a:p>
          <a:p>
            <a:pPr>
              <a:spcBef>
                <a:spcPts val="0"/>
              </a:spcBef>
              <a:spcAft>
                <a:spcPts val="600"/>
              </a:spcAft>
            </a:pPr>
            <a:r>
              <a:rPr lang="en-US" sz="2400" b="1" dirty="0"/>
              <a:t>11:31-33</a:t>
            </a:r>
            <a:r>
              <a:rPr lang="en-US" sz="2400" dirty="0"/>
              <a:t> </a:t>
            </a:r>
            <a:r>
              <a:rPr lang="mr-IN" sz="2400" dirty="0"/>
              <a:t>–</a:t>
            </a:r>
            <a:r>
              <a:rPr lang="en-US" sz="2400" dirty="0"/>
              <a:t> Horrible persecution of the Jews, forcing many to give in to Hellenization. </a:t>
            </a:r>
          </a:p>
          <a:p>
            <a:pPr>
              <a:spcBef>
                <a:spcPts val="0"/>
              </a:spcBef>
              <a:spcAft>
                <a:spcPts val="600"/>
              </a:spcAft>
            </a:pPr>
            <a:r>
              <a:rPr lang="en-US" sz="2400" b="1" dirty="0"/>
              <a:t>11:34-35</a:t>
            </a:r>
            <a:r>
              <a:rPr lang="en-US" sz="2400" dirty="0"/>
              <a:t> </a:t>
            </a:r>
            <a:r>
              <a:rPr lang="mr-IN" sz="2400" dirty="0"/>
              <a:t>–</a:t>
            </a:r>
            <a:r>
              <a:rPr lang="en-US" sz="2400" dirty="0"/>
              <a:t> (limited) time of refining &amp; purification</a:t>
            </a:r>
          </a:p>
        </p:txBody>
      </p:sp>
    </p:spTree>
    <p:extLst>
      <p:ext uri="{BB962C8B-B14F-4D97-AF65-F5344CB8AC3E}">
        <p14:creationId xmlns:p14="http://schemas.microsoft.com/office/powerpoint/2010/main" val="16093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about Daniel 11:36-45?</a:t>
            </a:r>
          </a:p>
        </p:txBody>
      </p:sp>
      <p:sp>
        <p:nvSpPr>
          <p:cNvPr id="5" name="Content Placeholder 4"/>
          <p:cNvSpPr>
            <a:spLocks noGrp="1"/>
          </p:cNvSpPr>
          <p:nvPr>
            <p:ph idx="1"/>
          </p:nvPr>
        </p:nvSpPr>
        <p:spPr>
          <a:solidFill>
            <a:schemeClr val="bg1"/>
          </a:solidFill>
        </p:spPr>
        <p:txBody>
          <a:bodyPr>
            <a:normAutofit/>
          </a:bodyPr>
          <a:lstStyle/>
          <a:p>
            <a:pPr>
              <a:spcAft>
                <a:spcPts val="1800"/>
              </a:spcAft>
            </a:pPr>
            <a:r>
              <a:rPr lang="en-US" sz="2800" b="1" dirty="0"/>
              <a:t>Failed prophecy? </a:t>
            </a:r>
            <a:r>
              <a:rPr lang="en-US" sz="2800" dirty="0"/>
              <a:t>Claim of the unbeliever</a:t>
            </a:r>
            <a:endParaRPr lang="en-US" sz="2800" b="1" dirty="0"/>
          </a:p>
          <a:p>
            <a:pPr>
              <a:spcAft>
                <a:spcPts val="1800"/>
              </a:spcAft>
            </a:pPr>
            <a:r>
              <a:rPr lang="en-US" sz="2800" b="1" dirty="0"/>
              <a:t>End of human history? </a:t>
            </a:r>
            <a:r>
              <a:rPr lang="en-US" sz="2800" dirty="0"/>
              <a:t>Why/how is there a giant gap from v.35 to v.36. </a:t>
            </a:r>
          </a:p>
          <a:p>
            <a:pPr>
              <a:spcAft>
                <a:spcPts val="1800"/>
              </a:spcAft>
            </a:pPr>
            <a:r>
              <a:rPr lang="en-US" sz="2800" b="1" dirty="0"/>
              <a:t>Roman destruction of Jerusalem? </a:t>
            </a:r>
            <a:r>
              <a:rPr lang="en-US" sz="2800" dirty="0"/>
              <a:t>Perhaps, but again, large gap from v.35-36.</a:t>
            </a:r>
          </a:p>
          <a:p>
            <a:pPr>
              <a:spcAft>
                <a:spcPts val="1800"/>
              </a:spcAft>
            </a:pPr>
            <a:r>
              <a:rPr lang="en-US" sz="2800" b="1" dirty="0"/>
              <a:t>Still about Antiochus IV? </a:t>
            </a:r>
            <a:r>
              <a:rPr lang="en-US" sz="2800" dirty="0"/>
              <a:t>Possibly, but only as a summary, not further history.</a:t>
            </a:r>
          </a:p>
        </p:txBody>
      </p:sp>
    </p:spTree>
    <p:extLst>
      <p:ext uri="{BB962C8B-B14F-4D97-AF65-F5344CB8AC3E}">
        <p14:creationId xmlns:p14="http://schemas.microsoft.com/office/powerpoint/2010/main" val="11469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927098"/>
            <a:ext cx="6745792" cy="709865"/>
          </a:xfrm>
        </p:spPr>
        <p:txBody>
          <a:bodyPr/>
          <a:lstStyle/>
          <a:p>
            <a:r>
              <a:rPr lang="en-US" dirty="0"/>
              <a:t>What to make of Daniel 11</a:t>
            </a:r>
          </a:p>
        </p:txBody>
      </p:sp>
      <p:sp>
        <p:nvSpPr>
          <p:cNvPr id="5" name="Content Placeholder 4"/>
          <p:cNvSpPr>
            <a:spLocks noGrp="1"/>
          </p:cNvSpPr>
          <p:nvPr>
            <p:ph idx="1"/>
          </p:nvPr>
        </p:nvSpPr>
        <p:spPr>
          <a:xfrm>
            <a:off x="531340" y="3076831"/>
            <a:ext cx="8130745" cy="3534033"/>
          </a:xfrm>
        </p:spPr>
        <p:txBody>
          <a:bodyPr>
            <a:noAutofit/>
          </a:bodyPr>
          <a:lstStyle/>
          <a:p>
            <a:pPr>
              <a:lnSpc>
                <a:spcPct val="150000"/>
              </a:lnSpc>
              <a:spcAft>
                <a:spcPts val="1800"/>
              </a:spcAft>
            </a:pPr>
            <a:r>
              <a:rPr lang="en-US" sz="2800" dirty="0"/>
              <a:t>God’s foreknowledge is a comfort to us</a:t>
            </a:r>
          </a:p>
          <a:p>
            <a:pPr>
              <a:lnSpc>
                <a:spcPct val="150000"/>
              </a:lnSpc>
              <a:spcAft>
                <a:spcPts val="1800"/>
              </a:spcAft>
            </a:pPr>
            <a:r>
              <a:rPr lang="en-US" sz="2800" dirty="0"/>
              <a:t>We will not all be saved from the furnace</a:t>
            </a:r>
          </a:p>
          <a:p>
            <a:pPr>
              <a:lnSpc>
                <a:spcPct val="150000"/>
              </a:lnSpc>
              <a:spcAft>
                <a:spcPts val="1800"/>
              </a:spcAft>
            </a:pPr>
            <a:r>
              <a:rPr lang="en-US" sz="2800" dirty="0"/>
              <a:t>Will we resist the pressure and be faithful?</a:t>
            </a:r>
          </a:p>
        </p:txBody>
      </p:sp>
      <p:sp>
        <p:nvSpPr>
          <p:cNvPr id="6" name="Rectangle 5"/>
          <p:cNvSpPr/>
          <p:nvPr/>
        </p:nvSpPr>
        <p:spPr>
          <a:xfrm>
            <a:off x="531340" y="2218666"/>
            <a:ext cx="8130745" cy="62339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do </a:t>
            </a:r>
            <a:r>
              <a:rPr lang="en-US" sz="2800">
                <a:solidFill>
                  <a:schemeClr val="tx1"/>
                </a:solidFill>
              </a:rPr>
              <a:t>you think we learn from all of this? </a:t>
            </a:r>
            <a:endParaRPr lang="en-US" sz="2800" dirty="0">
              <a:solidFill>
                <a:schemeClr val="tx1"/>
              </a:solidFill>
              <a:ea typeface="Athelas" charset="0"/>
              <a:cs typeface="Athelas" charset="0"/>
            </a:endParaRPr>
          </a:p>
        </p:txBody>
      </p:sp>
    </p:spTree>
    <p:extLst>
      <p:ext uri="{BB962C8B-B14F-4D97-AF65-F5344CB8AC3E}">
        <p14:creationId xmlns:p14="http://schemas.microsoft.com/office/powerpoint/2010/main" val="20683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descr="Book Turning A Page">
            <a:extLst>
              <a:ext uri="{FF2B5EF4-FFF2-40B4-BE49-F238E27FC236}">
                <a16:creationId xmlns:a16="http://schemas.microsoft.com/office/drawing/2014/main" id="{DFC6D4F4-E300-98D8-F050-32376AAC4DC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6558" r="8227" b="-1"/>
          <a:stretch/>
        </p:blipFill>
        <p:spPr>
          <a:xfrm>
            <a:off x="-2285" y="10"/>
            <a:ext cx="9143999" cy="6857990"/>
          </a:xfrm>
          <a:prstGeom prst="rect">
            <a:avLst/>
          </a:prstGeom>
        </p:spPr>
      </p:pic>
      <p:sp>
        <p:nvSpPr>
          <p:cNvPr id="2" name="Title 1"/>
          <p:cNvSpPr>
            <a:spLocks noGrp="1"/>
          </p:cNvSpPr>
          <p:nvPr>
            <p:ph type="ctrTitle"/>
          </p:nvPr>
        </p:nvSpPr>
        <p:spPr>
          <a:xfrm>
            <a:off x="822960" y="325550"/>
            <a:ext cx="7543800" cy="3103450"/>
          </a:xfrm>
          <a:effectLst>
            <a:outerShdw blurRad="50800" dist="38100" dir="2700000" algn="tl" rotWithShape="0">
              <a:prstClr val="black">
                <a:alpha val="40000"/>
              </a:prstClr>
            </a:outerShdw>
          </a:effectLst>
        </p:spPr>
        <p:txBody>
          <a:bodyPr>
            <a:normAutofit/>
          </a:bodyPr>
          <a:lstStyle/>
          <a:p>
            <a:r>
              <a:rPr lang="en-US" sz="4500" dirty="0">
                <a:solidFill>
                  <a:schemeClr val="bg1">
                    <a:lumMod val="85000"/>
                    <a:lumOff val="15000"/>
                  </a:schemeClr>
                </a:solidFill>
                <a:latin typeface="Verdana" charset="0"/>
                <a:ea typeface="Verdana" charset="0"/>
                <a:cs typeface="Verdana" charset="0"/>
              </a:rPr>
              <a:t>The Book of Daniel</a:t>
            </a:r>
          </a:p>
        </p:txBody>
      </p:sp>
      <p:sp>
        <p:nvSpPr>
          <p:cNvPr id="3" name="Subtitle 2"/>
          <p:cNvSpPr>
            <a:spLocks noGrp="1"/>
          </p:cNvSpPr>
          <p:nvPr>
            <p:ph type="subTitle" idx="1"/>
          </p:nvPr>
        </p:nvSpPr>
        <p:spPr>
          <a:xfrm>
            <a:off x="825038" y="3754540"/>
            <a:ext cx="7543800" cy="1282707"/>
          </a:xfrm>
          <a:effectLst>
            <a:outerShdw blurRad="50800" dist="38100" dir="2700000" algn="tl" rotWithShape="0">
              <a:prstClr val="black">
                <a:alpha val="40000"/>
              </a:prstClr>
            </a:outerShdw>
          </a:effectLst>
        </p:spPr>
        <p:txBody>
          <a:bodyPr>
            <a:normAutofit/>
          </a:bodyPr>
          <a:lstStyle/>
          <a:p>
            <a:r>
              <a:rPr lang="en-US" sz="2800" b="1" dirty="0">
                <a:solidFill>
                  <a:srgbClr val="0070C0"/>
                </a:solidFill>
                <a:latin typeface="Verdana" charset="0"/>
                <a:ea typeface="Verdana" charset="0"/>
                <a:cs typeface="Verdana" charset="0"/>
              </a:rPr>
              <a:t>Homework: Chapter 12…</a:t>
            </a:r>
            <a:endParaRPr lang="en-US" sz="2800" b="1" dirty="0">
              <a:solidFill>
                <a:schemeClr val="bg1">
                  <a:lumMod val="85000"/>
                  <a:lumOff val="15000"/>
                </a:schemeClr>
              </a:solidFill>
              <a:latin typeface="Verdana" charset="0"/>
              <a:ea typeface="Verdana" charset="0"/>
              <a:cs typeface="Verdana" charset="0"/>
            </a:endParaRPr>
          </a:p>
        </p:txBody>
      </p:sp>
    </p:spTree>
    <p:extLst>
      <p:ext uri="{BB962C8B-B14F-4D97-AF65-F5344CB8AC3E}">
        <p14:creationId xmlns:p14="http://schemas.microsoft.com/office/powerpoint/2010/main" val="32790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a:xfrm>
            <a:off x="628650" y="136525"/>
            <a:ext cx="7886700" cy="751242"/>
          </a:xfrm>
        </p:spPr>
        <p:txBody>
          <a:bodyPr>
            <a:normAutofit/>
          </a:bodyPr>
          <a:lstStyle/>
          <a:p>
            <a:r>
              <a:rPr lang="en-US" sz="4000" b="1" dirty="0"/>
              <a:t>Daniel: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nvPr>
        </p:nvGraphicFramePr>
        <p:xfrm>
          <a:off x="296426" y="1129031"/>
          <a:ext cx="8551147" cy="5227320"/>
        </p:xfrm>
        <a:graphic>
          <a:graphicData uri="http://schemas.openxmlformats.org/drawingml/2006/table">
            <a:tbl>
              <a:tblPr firstRow="1" bandRow="1">
                <a:tableStyleId>{6E25E649-3F16-4E02-A733-19D2CDBF48F0}</a:tableStyleId>
              </a:tblPr>
              <a:tblGrid>
                <a:gridCol w="559608">
                  <a:extLst>
                    <a:ext uri="{9D8B030D-6E8A-4147-A177-3AD203B41FA5}">
                      <a16:colId xmlns:a16="http://schemas.microsoft.com/office/drawing/2014/main" val="3118433068"/>
                    </a:ext>
                  </a:extLst>
                </a:gridCol>
                <a:gridCol w="1478604">
                  <a:extLst>
                    <a:ext uri="{9D8B030D-6E8A-4147-A177-3AD203B41FA5}">
                      <a16:colId xmlns:a16="http://schemas.microsoft.com/office/drawing/2014/main" val="1186317163"/>
                    </a:ext>
                  </a:extLst>
                </a:gridCol>
                <a:gridCol w="4279418">
                  <a:extLst>
                    <a:ext uri="{9D8B030D-6E8A-4147-A177-3AD203B41FA5}">
                      <a16:colId xmlns:a16="http://schemas.microsoft.com/office/drawing/2014/main" val="1758429838"/>
                    </a:ext>
                  </a:extLst>
                </a:gridCol>
                <a:gridCol w="2233517">
                  <a:extLst>
                    <a:ext uri="{9D8B030D-6E8A-4147-A177-3AD203B41FA5}">
                      <a16:colId xmlns:a16="http://schemas.microsoft.com/office/drawing/2014/main" val="3067097297"/>
                    </a:ext>
                  </a:extLst>
                </a:gridCol>
              </a:tblGrid>
              <a:tr h="272481">
                <a:tc>
                  <a:txBody>
                    <a:bodyPr/>
                    <a:lstStyle/>
                    <a:p>
                      <a:pPr algn="ctr"/>
                      <a:r>
                        <a:rPr lang="en-US" sz="2000" dirty="0">
                          <a:latin typeface="Bahnschrift" panose="020B0502040204020203" pitchFamily="34" charset="0"/>
                        </a:rPr>
                        <a:t>#</a:t>
                      </a:r>
                    </a:p>
                  </a:txBody>
                  <a:tcPr marL="68580" marR="68580" marT="34290" marB="34290"/>
                </a:tc>
                <a:tc>
                  <a:txBody>
                    <a:bodyPr/>
                    <a:lstStyle/>
                    <a:p>
                      <a:pPr algn="ctr"/>
                      <a:r>
                        <a:rPr lang="en-US" sz="2000" dirty="0">
                          <a:latin typeface="Bahnschrift" panose="020B0502040204020203" pitchFamily="34" charset="0"/>
                        </a:rPr>
                        <a:t>Date</a:t>
                      </a:r>
                    </a:p>
                  </a:txBody>
                  <a:tcPr marL="68580" marR="68580" marT="34290" marB="34290"/>
                </a:tc>
                <a:tc>
                  <a:txBody>
                    <a:bodyPr/>
                    <a:lstStyle/>
                    <a:p>
                      <a:pPr algn="ctr"/>
                      <a:r>
                        <a:rPr lang="en-US" sz="2000" dirty="0">
                          <a:latin typeface="Bahnschrift" panose="020B0502040204020203" pitchFamily="34" charset="0"/>
                        </a:rPr>
                        <a:t>Class</a:t>
                      </a:r>
                    </a:p>
                  </a:txBody>
                  <a:tcPr marL="68580" marR="68580" marT="34290" marB="34290"/>
                </a:tc>
                <a:tc>
                  <a:txBody>
                    <a:bodyPr/>
                    <a:lstStyle/>
                    <a:p>
                      <a:pPr algn="ctr"/>
                      <a:r>
                        <a:rPr lang="en-US" sz="2000" dirty="0">
                          <a:latin typeface="Bahnschrift" panose="020B0502040204020203" pitchFamily="34" charset="0"/>
                        </a:rPr>
                        <a:t>Teacher</a:t>
                      </a:r>
                    </a:p>
                  </a:txBody>
                  <a:tcPr marL="68580" marR="68580" marT="34290" marB="34290"/>
                </a:tc>
                <a:extLst>
                  <a:ext uri="{0D108BD9-81ED-4DB2-BD59-A6C34878D82A}">
                    <a16:rowId xmlns:a16="http://schemas.microsoft.com/office/drawing/2014/main" val="3619193871"/>
                  </a:ext>
                </a:extLst>
              </a:tr>
              <a:tr h="272481">
                <a:tc>
                  <a:txBody>
                    <a:bodyPr/>
                    <a:lstStyle/>
                    <a:p>
                      <a:pPr algn="ctr"/>
                      <a:r>
                        <a:rPr lang="en-US" sz="2000" dirty="0">
                          <a:latin typeface="Bahnschrift" panose="020B0502040204020203" pitchFamily="34" charset="0"/>
                        </a:rPr>
                        <a:t>1</a:t>
                      </a:r>
                    </a:p>
                  </a:txBody>
                  <a:tcPr marL="68580" marR="68580" marT="34290" marB="34290"/>
                </a:tc>
                <a:tc>
                  <a:txBody>
                    <a:bodyPr/>
                    <a:lstStyle/>
                    <a:p>
                      <a:r>
                        <a:rPr lang="en-US" sz="2000" dirty="0">
                          <a:latin typeface="Bahnschrift" panose="020B0502040204020203" pitchFamily="34" charset="0"/>
                        </a:rPr>
                        <a:t>Sun 12/3</a:t>
                      </a:r>
                    </a:p>
                  </a:txBody>
                  <a:tcPr marL="68580" marR="68580" marT="34290" marB="34290"/>
                </a:tc>
                <a:tc>
                  <a:txBody>
                    <a:bodyPr/>
                    <a:lstStyle/>
                    <a:p>
                      <a:r>
                        <a:rPr lang="en-US" sz="2000" dirty="0">
                          <a:latin typeface="Bahnschrift" panose="020B0502040204020203" pitchFamily="34" charset="0"/>
                        </a:rPr>
                        <a:t>Class Introduction &amp; Background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Robert McDonald</a:t>
                      </a:r>
                      <a:endPar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txBody>
                  <a:tcPr marL="68580" marR="68580" marT="34290" marB="34290"/>
                </a:tc>
                <a:extLst>
                  <a:ext uri="{0D108BD9-81ED-4DB2-BD59-A6C34878D82A}">
                    <a16:rowId xmlns:a16="http://schemas.microsoft.com/office/drawing/2014/main" val="4156605872"/>
                  </a:ext>
                </a:extLst>
              </a:tr>
              <a:tr h="272481">
                <a:tc>
                  <a:txBody>
                    <a:bodyPr/>
                    <a:lstStyle/>
                    <a:p>
                      <a:pPr algn="ctr"/>
                      <a:r>
                        <a:rPr lang="en-US" sz="2000" dirty="0">
                          <a:latin typeface="Bahnschrift" panose="020B0502040204020203" pitchFamily="34" charset="0"/>
                        </a:rPr>
                        <a:t>2</a:t>
                      </a:r>
                    </a:p>
                  </a:txBody>
                  <a:tcPr marL="68580" marR="68580" marT="34290" marB="34290"/>
                </a:tc>
                <a:tc>
                  <a:txBody>
                    <a:bodyPr/>
                    <a:lstStyle/>
                    <a:p>
                      <a:r>
                        <a:rPr lang="en-US" sz="2000" dirty="0">
                          <a:latin typeface="Bahnschrift" panose="020B0502040204020203" pitchFamily="34" charset="0"/>
                        </a:rPr>
                        <a:t>Sun. 12/10</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1</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Robert McDonald</a:t>
                      </a:r>
                    </a:p>
                  </a:txBody>
                  <a:tcPr marL="68580" marR="68580" marT="34290" marB="34290"/>
                </a:tc>
                <a:extLst>
                  <a:ext uri="{0D108BD9-81ED-4DB2-BD59-A6C34878D82A}">
                    <a16:rowId xmlns:a16="http://schemas.microsoft.com/office/drawing/2014/main" val="219016917"/>
                  </a:ext>
                </a:extLst>
              </a:tr>
              <a:tr h="272481">
                <a:tc>
                  <a:txBody>
                    <a:bodyPr/>
                    <a:lstStyle/>
                    <a:p>
                      <a:pPr algn="ctr"/>
                      <a:r>
                        <a:rPr lang="en-US" sz="2000" dirty="0">
                          <a:latin typeface="Bahnschrift" panose="020B0502040204020203" pitchFamily="34" charset="0"/>
                        </a:rPr>
                        <a:t>3</a:t>
                      </a:r>
                    </a:p>
                  </a:txBody>
                  <a:tcPr marL="68580" marR="68580" marT="34290" marB="34290"/>
                </a:tc>
                <a:tc>
                  <a:txBody>
                    <a:bodyPr/>
                    <a:lstStyle/>
                    <a:p>
                      <a:r>
                        <a:rPr lang="en-US" sz="2000" dirty="0">
                          <a:latin typeface="Bahnschrift" panose="020B0502040204020203" pitchFamily="34" charset="0"/>
                        </a:rPr>
                        <a:t>Sun. 12/17</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2</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 Jenkins</a:t>
                      </a:r>
                    </a:p>
                  </a:txBody>
                  <a:tcPr marL="68580" marR="68580" marT="34290" marB="34290"/>
                </a:tc>
                <a:extLst>
                  <a:ext uri="{0D108BD9-81ED-4DB2-BD59-A6C34878D82A}">
                    <a16:rowId xmlns:a16="http://schemas.microsoft.com/office/drawing/2014/main" val="523040058"/>
                  </a:ext>
                </a:extLst>
              </a:tr>
              <a:tr h="272481">
                <a:tc>
                  <a:txBody>
                    <a:bodyPr/>
                    <a:lstStyle/>
                    <a:p>
                      <a:pPr algn="ctr"/>
                      <a:r>
                        <a:rPr lang="en-US" sz="2000" dirty="0">
                          <a:latin typeface="Bahnschrift" panose="020B0502040204020203" pitchFamily="34" charset="0"/>
                        </a:rPr>
                        <a:t>4</a:t>
                      </a:r>
                    </a:p>
                  </a:txBody>
                  <a:tcPr marL="68580" marR="68580" marT="34290" marB="34290"/>
                </a:tc>
                <a:tc>
                  <a:txBody>
                    <a:bodyPr/>
                    <a:lstStyle/>
                    <a:p>
                      <a:r>
                        <a:rPr lang="en-US" sz="2000" dirty="0">
                          <a:latin typeface="Bahnschrift" panose="020B0502040204020203" pitchFamily="34" charset="0"/>
                        </a:rPr>
                        <a:t>Sun. 12/24</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3</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Robert McDonald</a:t>
                      </a:r>
                      <a:endPar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txBody>
                  <a:tcPr marL="68580" marR="68580" marT="34290" marB="34290"/>
                </a:tc>
                <a:extLst>
                  <a:ext uri="{0D108BD9-81ED-4DB2-BD59-A6C34878D82A}">
                    <a16:rowId xmlns:a16="http://schemas.microsoft.com/office/drawing/2014/main" val="415991692"/>
                  </a:ext>
                </a:extLst>
              </a:tr>
              <a:tr h="272481">
                <a:tc>
                  <a:txBody>
                    <a:bodyPr/>
                    <a:lstStyle/>
                    <a:p>
                      <a:pPr algn="ctr"/>
                      <a:r>
                        <a:rPr lang="en-US" sz="2000" dirty="0">
                          <a:latin typeface="Bahnschrift" panose="020B0502040204020203" pitchFamily="34" charset="0"/>
                        </a:rPr>
                        <a:t>5</a:t>
                      </a:r>
                    </a:p>
                  </a:txBody>
                  <a:tcPr marL="68580" marR="68580" marT="34290" marB="34290"/>
                </a:tc>
                <a:tc>
                  <a:txBody>
                    <a:bodyPr/>
                    <a:lstStyle/>
                    <a:p>
                      <a:r>
                        <a:rPr lang="en-US" sz="2000" dirty="0">
                          <a:latin typeface="Bahnschrift" panose="020B0502040204020203" pitchFamily="34" charset="0"/>
                        </a:rPr>
                        <a:t>Sun. 12/31</a:t>
                      </a:r>
                    </a:p>
                  </a:txBody>
                  <a:tcPr marL="68580" marR="68580" marT="34290" marB="34290"/>
                </a:tc>
                <a:tc>
                  <a:txBody>
                    <a:bodyPr/>
                    <a:lstStyle/>
                    <a:p>
                      <a:pPr rtl="0" fontAlgn="b"/>
                      <a:r>
                        <a:rPr lang="en-US" sz="2000" kern="1200">
                          <a:solidFill>
                            <a:schemeClr val="dk1"/>
                          </a:solidFill>
                          <a:latin typeface="Bahnschrift" panose="020B0502040204020203" pitchFamily="34" charset="0"/>
                          <a:ea typeface="+mn-ea"/>
                          <a:cs typeface="+mn-cs"/>
                        </a:rPr>
                        <a:t>Chapter 4</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 Jenkins</a:t>
                      </a:r>
                    </a:p>
                  </a:txBody>
                  <a:tcPr marL="68580" marR="68580" marT="34290" marB="34290"/>
                </a:tc>
                <a:extLst>
                  <a:ext uri="{0D108BD9-81ED-4DB2-BD59-A6C34878D82A}">
                    <a16:rowId xmlns:a16="http://schemas.microsoft.com/office/drawing/2014/main" val="2972019432"/>
                  </a:ext>
                </a:extLst>
              </a:tr>
              <a:tr h="272481">
                <a:tc>
                  <a:txBody>
                    <a:bodyPr/>
                    <a:lstStyle/>
                    <a:p>
                      <a:pPr algn="ctr"/>
                      <a:r>
                        <a:rPr lang="en-US" sz="2000" dirty="0">
                          <a:latin typeface="Bahnschrift" panose="020B0502040204020203" pitchFamily="34" charset="0"/>
                        </a:rPr>
                        <a:t>6</a:t>
                      </a:r>
                    </a:p>
                  </a:txBody>
                  <a:tcPr marL="68580" marR="68580" marT="34290" marB="34290"/>
                </a:tc>
                <a:tc>
                  <a:txBody>
                    <a:bodyPr/>
                    <a:lstStyle/>
                    <a:p>
                      <a:r>
                        <a:rPr lang="en-US" sz="2000" dirty="0">
                          <a:latin typeface="Bahnschrift" panose="020B0502040204020203" pitchFamily="34" charset="0"/>
                        </a:rPr>
                        <a:t>Sun. 1/7</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5</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 Jenkins</a:t>
                      </a:r>
                    </a:p>
                  </a:txBody>
                  <a:tcPr marL="68580" marR="68580" marT="34290" marB="34290"/>
                </a:tc>
                <a:extLst>
                  <a:ext uri="{0D108BD9-81ED-4DB2-BD59-A6C34878D82A}">
                    <a16:rowId xmlns:a16="http://schemas.microsoft.com/office/drawing/2014/main" val="1280986965"/>
                  </a:ext>
                </a:extLst>
              </a:tr>
              <a:tr h="272481">
                <a:tc>
                  <a:txBody>
                    <a:bodyPr/>
                    <a:lstStyle/>
                    <a:p>
                      <a:pPr algn="ctr"/>
                      <a:r>
                        <a:rPr lang="en-US" sz="2000" dirty="0">
                          <a:latin typeface="Bahnschrift" panose="020B0502040204020203" pitchFamily="34" charset="0"/>
                        </a:rPr>
                        <a:t>7</a:t>
                      </a:r>
                    </a:p>
                  </a:txBody>
                  <a:tcPr marL="68580" marR="68580" marT="34290" marB="34290"/>
                </a:tc>
                <a:tc>
                  <a:txBody>
                    <a:bodyPr/>
                    <a:lstStyle/>
                    <a:p>
                      <a:r>
                        <a:rPr lang="en-US" sz="2000" dirty="0">
                          <a:latin typeface="Bahnschrift" panose="020B0502040204020203" pitchFamily="34" charset="0"/>
                        </a:rPr>
                        <a:t>Sun. 1/14</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6</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Robert McDonald</a:t>
                      </a:r>
                    </a:p>
                  </a:txBody>
                  <a:tcPr marL="68580" marR="68580" marT="34290" marB="34290"/>
                </a:tc>
                <a:extLst>
                  <a:ext uri="{0D108BD9-81ED-4DB2-BD59-A6C34878D82A}">
                    <a16:rowId xmlns:a16="http://schemas.microsoft.com/office/drawing/2014/main" val="1303999704"/>
                  </a:ext>
                </a:extLst>
              </a:tr>
              <a:tr h="272481">
                <a:tc>
                  <a:txBody>
                    <a:bodyPr/>
                    <a:lstStyle/>
                    <a:p>
                      <a:pPr algn="ctr"/>
                      <a:r>
                        <a:rPr lang="en-US" sz="2000" dirty="0">
                          <a:latin typeface="Bahnschrift" panose="020B0502040204020203" pitchFamily="34" charset="0"/>
                        </a:rPr>
                        <a:t>8</a:t>
                      </a:r>
                    </a:p>
                  </a:txBody>
                  <a:tcPr marL="68580" marR="68580" marT="34290" marB="34290"/>
                </a:tc>
                <a:tc>
                  <a:txBody>
                    <a:bodyPr/>
                    <a:lstStyle/>
                    <a:p>
                      <a:r>
                        <a:rPr lang="en-US" sz="2000" dirty="0">
                          <a:latin typeface="Bahnschrift" panose="020B0502040204020203" pitchFamily="34" charset="0"/>
                        </a:rPr>
                        <a:t>Sun. 1/21</a:t>
                      </a:r>
                    </a:p>
                  </a:txBody>
                  <a:tcPr marL="68580" marR="68580" marT="34290" marB="34290"/>
                </a:tc>
                <a:tc>
                  <a:txBody>
                    <a:bodyPr/>
                    <a:lstStyle/>
                    <a:p>
                      <a:pPr rtl="0" fontAlgn="b"/>
                      <a:r>
                        <a:rPr lang="en-US" sz="2000" kern="1200">
                          <a:solidFill>
                            <a:schemeClr val="dk1"/>
                          </a:solidFill>
                          <a:latin typeface="Bahnschrift" panose="020B0502040204020203" pitchFamily="34" charset="0"/>
                          <a:ea typeface="+mn-ea"/>
                          <a:cs typeface="+mn-cs"/>
                        </a:rPr>
                        <a:t>Chapter 7</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 Jenkins</a:t>
                      </a:r>
                    </a:p>
                  </a:txBody>
                  <a:tcPr marL="68580" marR="68580" marT="34290" marB="34290"/>
                </a:tc>
                <a:extLst>
                  <a:ext uri="{0D108BD9-81ED-4DB2-BD59-A6C34878D82A}">
                    <a16:rowId xmlns:a16="http://schemas.microsoft.com/office/drawing/2014/main" val="9223779"/>
                  </a:ext>
                </a:extLst>
              </a:tr>
              <a:tr h="272481">
                <a:tc>
                  <a:txBody>
                    <a:bodyPr/>
                    <a:lstStyle/>
                    <a:p>
                      <a:pPr algn="ctr"/>
                      <a:r>
                        <a:rPr lang="en-US" sz="2000" dirty="0">
                          <a:latin typeface="Bahnschrift" panose="020B0502040204020203" pitchFamily="34" charset="0"/>
                        </a:rPr>
                        <a:t>9</a:t>
                      </a:r>
                    </a:p>
                  </a:txBody>
                  <a:tcPr marL="68580" marR="68580" marT="34290" marB="34290"/>
                </a:tc>
                <a:tc>
                  <a:txBody>
                    <a:bodyPr/>
                    <a:lstStyle/>
                    <a:p>
                      <a:r>
                        <a:rPr lang="en-US" sz="2000" dirty="0">
                          <a:latin typeface="Bahnschrift" panose="020B0502040204020203" pitchFamily="34" charset="0"/>
                        </a:rPr>
                        <a:t>Sun 1/28</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8</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 Jenkins</a:t>
                      </a:r>
                    </a:p>
                  </a:txBody>
                  <a:tcPr marL="68580" marR="68580" marT="34290" marB="34290"/>
                </a:tc>
                <a:extLst>
                  <a:ext uri="{0D108BD9-81ED-4DB2-BD59-A6C34878D82A}">
                    <a16:rowId xmlns:a16="http://schemas.microsoft.com/office/drawing/2014/main" val="2329284091"/>
                  </a:ext>
                </a:extLst>
              </a:tr>
              <a:tr h="272481">
                <a:tc>
                  <a:txBody>
                    <a:bodyPr/>
                    <a:lstStyle/>
                    <a:p>
                      <a:pPr algn="ctr"/>
                      <a:r>
                        <a:rPr lang="en-US" sz="2000" dirty="0">
                          <a:latin typeface="Bahnschrift" panose="020B0502040204020203" pitchFamily="34" charset="0"/>
                        </a:rPr>
                        <a:t>10</a:t>
                      </a:r>
                    </a:p>
                  </a:txBody>
                  <a:tcPr marL="68580" marR="68580" marT="34290" marB="34290"/>
                </a:tc>
                <a:tc>
                  <a:txBody>
                    <a:bodyPr/>
                    <a:lstStyle/>
                    <a:p>
                      <a:r>
                        <a:rPr lang="en-US" sz="2000" dirty="0">
                          <a:latin typeface="Bahnschrift" panose="020B0502040204020203" pitchFamily="34" charset="0"/>
                        </a:rPr>
                        <a:t>Sun. 2/4</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9</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Robert McDonald</a:t>
                      </a:r>
                    </a:p>
                  </a:txBody>
                  <a:tcPr marL="68580" marR="68580" marT="34290" marB="34290"/>
                </a:tc>
                <a:extLst>
                  <a:ext uri="{0D108BD9-81ED-4DB2-BD59-A6C34878D82A}">
                    <a16:rowId xmlns:a16="http://schemas.microsoft.com/office/drawing/2014/main" val="2041149782"/>
                  </a:ext>
                </a:extLst>
              </a:tr>
              <a:tr h="272481">
                <a:tc>
                  <a:txBody>
                    <a:bodyPr/>
                    <a:lstStyle/>
                    <a:p>
                      <a:pPr algn="ctr"/>
                      <a:r>
                        <a:rPr lang="en-US" sz="2000" dirty="0">
                          <a:latin typeface="Bahnschrift" panose="020B0502040204020203" pitchFamily="34" charset="0"/>
                        </a:rPr>
                        <a:t>11</a:t>
                      </a:r>
                    </a:p>
                  </a:txBody>
                  <a:tcPr marL="68580" marR="68580" marT="34290" marB="34290"/>
                </a:tc>
                <a:tc>
                  <a:txBody>
                    <a:bodyPr/>
                    <a:lstStyle/>
                    <a:p>
                      <a:r>
                        <a:rPr lang="en-US" sz="2000" dirty="0">
                          <a:latin typeface="Bahnschrift" panose="020B0502040204020203" pitchFamily="34" charset="0"/>
                        </a:rPr>
                        <a:t>Sun. 2/11</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10</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Robert McDonald</a:t>
                      </a:r>
                    </a:p>
                  </a:txBody>
                  <a:tcPr marL="68580" marR="68580" marT="34290" marB="34290"/>
                </a:tc>
                <a:extLst>
                  <a:ext uri="{0D108BD9-81ED-4DB2-BD59-A6C34878D82A}">
                    <a16:rowId xmlns:a16="http://schemas.microsoft.com/office/drawing/2014/main" val="511816182"/>
                  </a:ext>
                </a:extLst>
              </a:tr>
              <a:tr h="272481">
                <a:tc>
                  <a:txBody>
                    <a:bodyPr/>
                    <a:lstStyle/>
                    <a:p>
                      <a:pPr algn="ctr"/>
                      <a:r>
                        <a:rPr lang="en-US" sz="2000" dirty="0">
                          <a:latin typeface="Bahnschrift" panose="020B0502040204020203" pitchFamily="34" charset="0"/>
                        </a:rPr>
                        <a:t>12</a:t>
                      </a:r>
                    </a:p>
                  </a:txBody>
                  <a:tcPr marL="68580" marR="68580" marT="34290" marB="34290"/>
                </a:tc>
                <a:tc>
                  <a:txBody>
                    <a:bodyPr/>
                    <a:lstStyle/>
                    <a:p>
                      <a:r>
                        <a:rPr lang="en-US" sz="2000" dirty="0">
                          <a:latin typeface="Bahnschrift" panose="020B0502040204020203" pitchFamily="34" charset="0"/>
                        </a:rPr>
                        <a:t>Sun. 2/18</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11</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H.E. Jenkins</a:t>
                      </a:r>
                      <a:endPar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txBody>
                  <a:tcPr marL="68580" marR="68580" marT="34290" marB="34290"/>
                </a:tc>
                <a:extLst>
                  <a:ext uri="{0D108BD9-81ED-4DB2-BD59-A6C34878D82A}">
                    <a16:rowId xmlns:a16="http://schemas.microsoft.com/office/drawing/2014/main" val="1072174431"/>
                  </a:ext>
                </a:extLst>
              </a:tr>
              <a:tr h="272481">
                <a:tc>
                  <a:txBody>
                    <a:bodyPr/>
                    <a:lstStyle/>
                    <a:p>
                      <a:pPr algn="ctr"/>
                      <a:r>
                        <a:rPr lang="en-US" sz="2000" dirty="0">
                          <a:latin typeface="Bahnschrift" panose="020B0502040204020203" pitchFamily="34" charset="0"/>
                        </a:rPr>
                        <a:t>13</a:t>
                      </a:r>
                    </a:p>
                  </a:txBody>
                  <a:tcPr marL="68580" marR="68580" marT="34290" marB="34290"/>
                </a:tc>
                <a:tc>
                  <a:txBody>
                    <a:bodyPr/>
                    <a:lstStyle/>
                    <a:p>
                      <a:r>
                        <a:rPr lang="en-US" sz="2000" dirty="0">
                          <a:latin typeface="Bahnschrift" panose="020B0502040204020203" pitchFamily="34" charset="0"/>
                        </a:rPr>
                        <a:t>Sun. 2/25</a:t>
                      </a:r>
                    </a:p>
                  </a:txBody>
                  <a:tcPr marL="68580" marR="68580" marT="34290" marB="34290"/>
                </a:tc>
                <a:tc>
                  <a:txBody>
                    <a:bodyPr/>
                    <a:lstStyle/>
                    <a:p>
                      <a:pPr rtl="0" fontAlgn="b"/>
                      <a:r>
                        <a:rPr lang="en-US" sz="2000" kern="1200" dirty="0">
                          <a:solidFill>
                            <a:schemeClr val="dk1"/>
                          </a:solidFill>
                          <a:latin typeface="Bahnschrift" panose="020B0502040204020203" pitchFamily="34" charset="0"/>
                          <a:ea typeface="+mn-ea"/>
                          <a:cs typeface="+mn-cs"/>
                        </a:rPr>
                        <a:t>Chapter 12 &amp; Summary / Themes</a:t>
                      </a:r>
                    </a:p>
                  </a:txBody>
                  <a:tcPr marL="28575" marR="28575" marT="19050" marB="1905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 Jenkins</a:t>
                      </a:r>
                    </a:p>
                  </a:txBody>
                  <a:tcPr marL="68580" marR="68580" marT="34290" marB="34290"/>
                </a:tc>
                <a:extLst>
                  <a:ext uri="{0D108BD9-81ED-4DB2-BD59-A6C34878D82A}">
                    <a16:rowId xmlns:a16="http://schemas.microsoft.com/office/drawing/2014/main" val="3938824213"/>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67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267-2800-FFAC-8BA7-2634FEA3523A}"/>
              </a:ext>
            </a:extLst>
          </p:cNvPr>
          <p:cNvSpPr>
            <a:spLocks noGrp="1"/>
          </p:cNvSpPr>
          <p:nvPr>
            <p:ph type="title"/>
          </p:nvPr>
        </p:nvSpPr>
        <p:spPr>
          <a:xfrm>
            <a:off x="628650" y="27152"/>
            <a:ext cx="7886700" cy="939250"/>
          </a:xfrm>
        </p:spPr>
        <p:txBody>
          <a:bodyPr/>
          <a:lstStyle/>
          <a:p>
            <a:pPr algn="ctr"/>
            <a:r>
              <a:rPr lang="en-US" b="1" dirty="0"/>
              <a:t>Daniel – Rough Outline</a:t>
            </a:r>
          </a:p>
        </p:txBody>
      </p:sp>
      <p:graphicFrame>
        <p:nvGraphicFramePr>
          <p:cNvPr id="4" name="Content Placeholder 3">
            <a:extLst>
              <a:ext uri="{FF2B5EF4-FFF2-40B4-BE49-F238E27FC236}">
                <a16:creationId xmlns:a16="http://schemas.microsoft.com/office/drawing/2014/main" id="{97A6BEA4-AB62-8694-426D-BE92559DFDB5}"/>
              </a:ext>
            </a:extLst>
          </p:cNvPr>
          <p:cNvGraphicFramePr>
            <a:graphicFrameLocks noGrp="1"/>
          </p:cNvGraphicFramePr>
          <p:nvPr>
            <p:ph idx="1"/>
            <p:extLst>
              <p:ext uri="{D42A27DB-BD31-4B8C-83A1-F6EECF244321}">
                <p14:modId xmlns:p14="http://schemas.microsoft.com/office/powerpoint/2010/main" val="1455585822"/>
              </p:ext>
            </p:extLst>
          </p:nvPr>
        </p:nvGraphicFramePr>
        <p:xfrm>
          <a:off x="1828799" y="1725416"/>
          <a:ext cx="447120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69103666-87C0-40CF-7AF3-E1E5C0091878}"/>
              </a:ext>
            </a:extLst>
          </p:cNvPr>
          <p:cNvGrpSpPr/>
          <p:nvPr/>
        </p:nvGrpSpPr>
        <p:grpSpPr>
          <a:xfrm>
            <a:off x="47638" y="3348915"/>
            <a:ext cx="1505589" cy="1325563"/>
            <a:chOff x="308974" y="1073"/>
            <a:chExt cx="2174595" cy="1304757"/>
          </a:xfrm>
          <a:solidFill>
            <a:schemeClr val="accent4"/>
          </a:solidFill>
        </p:grpSpPr>
        <p:sp>
          <p:nvSpPr>
            <p:cNvPr id="6" name="Rectangle 5">
              <a:extLst>
                <a:ext uri="{FF2B5EF4-FFF2-40B4-BE49-F238E27FC236}">
                  <a16:creationId xmlns:a16="http://schemas.microsoft.com/office/drawing/2014/main" id="{6FA1AE96-090E-3FC2-FF6C-F22012230B8C}"/>
                </a:ext>
              </a:extLst>
            </p:cNvPr>
            <p:cNvSpPr/>
            <p:nvPr/>
          </p:nvSpPr>
          <p:spPr>
            <a:xfrm>
              <a:off x="308974" y="1073"/>
              <a:ext cx="2174595" cy="130475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8FF17766-86A2-DE39-BDA1-5491B50F4986}"/>
                </a:ext>
              </a:extLst>
            </p:cNvPr>
            <p:cNvSpPr txBox="1"/>
            <p:nvPr/>
          </p:nvSpPr>
          <p:spPr>
            <a:xfrm>
              <a:off x="308974" y="1073"/>
              <a:ext cx="2174595" cy="1304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 Recruited to Serve in Babylon</a:t>
              </a:r>
            </a:p>
          </p:txBody>
        </p:sp>
      </p:grpSp>
      <p:grpSp>
        <p:nvGrpSpPr>
          <p:cNvPr id="8" name="Group 7">
            <a:extLst>
              <a:ext uri="{FF2B5EF4-FFF2-40B4-BE49-F238E27FC236}">
                <a16:creationId xmlns:a16="http://schemas.microsoft.com/office/drawing/2014/main" id="{F314EFC4-1755-C584-4831-8520B0C72A0D}"/>
              </a:ext>
            </a:extLst>
          </p:cNvPr>
          <p:cNvGrpSpPr/>
          <p:nvPr/>
        </p:nvGrpSpPr>
        <p:grpSpPr>
          <a:xfrm>
            <a:off x="6512302" y="2044158"/>
            <a:ext cx="1605798" cy="974615"/>
            <a:chOff x="308974" y="1073"/>
            <a:chExt cx="2174595" cy="1304757"/>
          </a:xfrm>
          <a:solidFill>
            <a:schemeClr val="accent6"/>
          </a:solidFill>
        </p:grpSpPr>
        <p:sp>
          <p:nvSpPr>
            <p:cNvPr id="9" name="Rectangle 8">
              <a:extLst>
                <a:ext uri="{FF2B5EF4-FFF2-40B4-BE49-F238E27FC236}">
                  <a16:creationId xmlns:a16="http://schemas.microsoft.com/office/drawing/2014/main" id="{C8DCA824-74FF-78F7-032E-F90FE29B79BC}"/>
                </a:ext>
              </a:extLst>
            </p:cNvPr>
            <p:cNvSpPr/>
            <p:nvPr/>
          </p:nvSpPr>
          <p:spPr>
            <a:xfrm>
              <a:off x="308974" y="1073"/>
              <a:ext cx="2174595" cy="130475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5FFF2F4C-48C5-7CDF-60B1-E81B24A6B89A}"/>
                </a:ext>
              </a:extLst>
            </p:cNvPr>
            <p:cNvSpPr txBox="1"/>
            <p:nvPr/>
          </p:nvSpPr>
          <p:spPr>
            <a:xfrm>
              <a:off x="308974" y="1073"/>
              <a:ext cx="2174595" cy="1304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8. Daniel’s 2</a:t>
              </a:r>
              <a:r>
                <a:rPr lang="en-US" sz="2100" kern="1200" baseline="30000" dirty="0"/>
                <a:t>nd</a:t>
              </a:r>
              <a:r>
                <a:rPr lang="en-US" sz="2100" kern="1200" dirty="0"/>
                <a:t> Vision</a:t>
              </a:r>
            </a:p>
          </p:txBody>
        </p:sp>
      </p:grpSp>
      <p:grpSp>
        <p:nvGrpSpPr>
          <p:cNvPr id="11" name="Group 10">
            <a:extLst>
              <a:ext uri="{FF2B5EF4-FFF2-40B4-BE49-F238E27FC236}">
                <a16:creationId xmlns:a16="http://schemas.microsoft.com/office/drawing/2014/main" id="{BCAA7E88-B231-CD66-9859-6B3A173730D5}"/>
              </a:ext>
            </a:extLst>
          </p:cNvPr>
          <p:cNvGrpSpPr/>
          <p:nvPr/>
        </p:nvGrpSpPr>
        <p:grpSpPr>
          <a:xfrm>
            <a:off x="7103113" y="3250795"/>
            <a:ext cx="1605798" cy="974615"/>
            <a:chOff x="308974" y="1073"/>
            <a:chExt cx="2174595" cy="1304757"/>
          </a:xfrm>
          <a:solidFill>
            <a:schemeClr val="accent6"/>
          </a:solidFill>
        </p:grpSpPr>
        <p:sp>
          <p:nvSpPr>
            <p:cNvPr id="12" name="Rectangle 11">
              <a:extLst>
                <a:ext uri="{FF2B5EF4-FFF2-40B4-BE49-F238E27FC236}">
                  <a16:creationId xmlns:a16="http://schemas.microsoft.com/office/drawing/2014/main" id="{81311549-8314-9AF5-94DB-CA138BA84495}"/>
                </a:ext>
              </a:extLst>
            </p:cNvPr>
            <p:cNvSpPr/>
            <p:nvPr/>
          </p:nvSpPr>
          <p:spPr>
            <a:xfrm>
              <a:off x="308974" y="1073"/>
              <a:ext cx="2174595" cy="130475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86230A11-A50E-A845-3207-2D5F3AC015C7}"/>
                </a:ext>
              </a:extLst>
            </p:cNvPr>
            <p:cNvSpPr txBox="1"/>
            <p:nvPr/>
          </p:nvSpPr>
          <p:spPr>
            <a:xfrm>
              <a:off x="308974" y="1073"/>
              <a:ext cx="2174595" cy="1304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9. Daniel’s Prayer</a:t>
              </a:r>
            </a:p>
          </p:txBody>
        </p:sp>
      </p:grpSp>
      <p:grpSp>
        <p:nvGrpSpPr>
          <p:cNvPr id="14" name="Group 13">
            <a:extLst>
              <a:ext uri="{FF2B5EF4-FFF2-40B4-BE49-F238E27FC236}">
                <a16:creationId xmlns:a16="http://schemas.microsoft.com/office/drawing/2014/main" id="{0C208210-BA74-4FE1-136F-53337F3FC261}"/>
              </a:ext>
            </a:extLst>
          </p:cNvPr>
          <p:cNvGrpSpPr/>
          <p:nvPr/>
        </p:nvGrpSpPr>
        <p:grpSpPr>
          <a:xfrm>
            <a:off x="7467601" y="4578879"/>
            <a:ext cx="1605798" cy="974615"/>
            <a:chOff x="308974" y="1073"/>
            <a:chExt cx="2174595" cy="1304757"/>
          </a:xfrm>
          <a:solidFill>
            <a:schemeClr val="accent6"/>
          </a:solidFill>
        </p:grpSpPr>
        <p:sp>
          <p:nvSpPr>
            <p:cNvPr id="15" name="Rectangle 14">
              <a:extLst>
                <a:ext uri="{FF2B5EF4-FFF2-40B4-BE49-F238E27FC236}">
                  <a16:creationId xmlns:a16="http://schemas.microsoft.com/office/drawing/2014/main" id="{5E4433DE-668F-A514-F764-F4BA31634366}"/>
                </a:ext>
              </a:extLst>
            </p:cNvPr>
            <p:cNvSpPr/>
            <p:nvPr/>
          </p:nvSpPr>
          <p:spPr>
            <a:xfrm>
              <a:off x="308974" y="1073"/>
              <a:ext cx="2174595" cy="130475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TextBox 15">
              <a:extLst>
                <a:ext uri="{FF2B5EF4-FFF2-40B4-BE49-F238E27FC236}">
                  <a16:creationId xmlns:a16="http://schemas.microsoft.com/office/drawing/2014/main" id="{867F32A5-5E56-E48C-BB21-7E8148E991F0}"/>
                </a:ext>
              </a:extLst>
            </p:cNvPr>
            <p:cNvSpPr txBox="1"/>
            <p:nvPr/>
          </p:nvSpPr>
          <p:spPr>
            <a:xfrm>
              <a:off x="308974" y="1073"/>
              <a:ext cx="2174595" cy="1304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10-12 Daniel’s 3</a:t>
              </a:r>
              <a:r>
                <a:rPr lang="en-US" sz="2100" kern="1200" baseline="30000" dirty="0"/>
                <a:t>rd</a:t>
              </a:r>
              <a:r>
                <a:rPr lang="en-US" sz="2100" kern="1200" dirty="0"/>
                <a:t> Vision</a:t>
              </a:r>
            </a:p>
          </p:txBody>
        </p:sp>
      </p:grpSp>
      <p:sp>
        <p:nvSpPr>
          <p:cNvPr id="17" name="Rectangle: Rounded Corners 16">
            <a:extLst>
              <a:ext uri="{FF2B5EF4-FFF2-40B4-BE49-F238E27FC236}">
                <a16:creationId xmlns:a16="http://schemas.microsoft.com/office/drawing/2014/main" id="{2C6C0513-599D-CAEC-A269-5D09AB87389A}"/>
              </a:ext>
            </a:extLst>
          </p:cNvPr>
          <p:cNvSpPr/>
          <p:nvPr/>
        </p:nvSpPr>
        <p:spPr>
          <a:xfrm>
            <a:off x="60165" y="6227066"/>
            <a:ext cx="1593272" cy="52446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HEBREW</a:t>
            </a:r>
          </a:p>
        </p:txBody>
      </p:sp>
      <p:sp>
        <p:nvSpPr>
          <p:cNvPr id="18" name="Rectangle: Rounded Corners 17">
            <a:extLst>
              <a:ext uri="{FF2B5EF4-FFF2-40B4-BE49-F238E27FC236}">
                <a16:creationId xmlns:a16="http://schemas.microsoft.com/office/drawing/2014/main" id="{865D7DE4-118B-2BD2-61DD-6AAE956F96B6}"/>
              </a:ext>
            </a:extLst>
          </p:cNvPr>
          <p:cNvSpPr/>
          <p:nvPr/>
        </p:nvSpPr>
        <p:spPr>
          <a:xfrm>
            <a:off x="6611816" y="6227066"/>
            <a:ext cx="2371410" cy="52446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HEBREW</a:t>
            </a:r>
          </a:p>
        </p:txBody>
      </p:sp>
      <p:sp>
        <p:nvSpPr>
          <p:cNvPr id="19" name="Rectangle: Rounded Corners 18">
            <a:extLst>
              <a:ext uri="{FF2B5EF4-FFF2-40B4-BE49-F238E27FC236}">
                <a16:creationId xmlns:a16="http://schemas.microsoft.com/office/drawing/2014/main" id="{4865F070-BB13-C893-3A3E-E2DF11B5A8B3}"/>
              </a:ext>
            </a:extLst>
          </p:cNvPr>
          <p:cNvSpPr/>
          <p:nvPr/>
        </p:nvSpPr>
        <p:spPr>
          <a:xfrm>
            <a:off x="1738365" y="6230784"/>
            <a:ext cx="4674961" cy="52446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ARAMAIC</a:t>
            </a:r>
          </a:p>
        </p:txBody>
      </p:sp>
      <p:sp>
        <p:nvSpPr>
          <p:cNvPr id="20" name="Rectangle: Rounded Corners 19">
            <a:extLst>
              <a:ext uri="{FF2B5EF4-FFF2-40B4-BE49-F238E27FC236}">
                <a16:creationId xmlns:a16="http://schemas.microsoft.com/office/drawing/2014/main" id="{BC7FFB0B-7741-BCF3-87E2-0C8001CF4CB0}"/>
              </a:ext>
            </a:extLst>
          </p:cNvPr>
          <p:cNvSpPr/>
          <p:nvPr/>
        </p:nvSpPr>
        <p:spPr>
          <a:xfrm>
            <a:off x="1653436" y="1690689"/>
            <a:ext cx="4759890" cy="1428292"/>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061E447-44E7-2E3B-3F0F-051B4C150ADC}"/>
              </a:ext>
            </a:extLst>
          </p:cNvPr>
          <p:cNvSpPr/>
          <p:nvPr/>
        </p:nvSpPr>
        <p:spPr>
          <a:xfrm>
            <a:off x="1653436" y="3209499"/>
            <a:ext cx="4759890" cy="1428292"/>
          </a:xfrm>
          <a:prstGeom prst="roundRect">
            <a:avLst/>
          </a:prstGeom>
          <a:noFill/>
          <a:ln w="3810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607FB0D-9122-42D0-EC62-4992D97E6229}"/>
              </a:ext>
            </a:extLst>
          </p:cNvPr>
          <p:cNvSpPr/>
          <p:nvPr/>
        </p:nvSpPr>
        <p:spPr>
          <a:xfrm>
            <a:off x="1642998" y="4703901"/>
            <a:ext cx="4759890" cy="1428292"/>
          </a:xfrm>
          <a:prstGeom prst="roundRect">
            <a:avLst/>
          </a:prstGeom>
          <a:noFill/>
          <a:ln w="38100">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C761A36-DBE8-8A7D-FA68-6302EEF20ED9}"/>
              </a:ext>
            </a:extLst>
          </p:cNvPr>
          <p:cNvSpPr/>
          <p:nvPr/>
        </p:nvSpPr>
        <p:spPr>
          <a:xfrm>
            <a:off x="3812345" y="2278966"/>
            <a:ext cx="450166" cy="281354"/>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572762-37E5-B6C4-72EA-04AC54534787}"/>
              </a:ext>
            </a:extLst>
          </p:cNvPr>
          <p:cNvSpPr/>
          <p:nvPr/>
        </p:nvSpPr>
        <p:spPr>
          <a:xfrm>
            <a:off x="3808298" y="3738102"/>
            <a:ext cx="450166" cy="281354"/>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FED5554-2F4B-0B59-9896-CBB858C1A7EB}"/>
              </a:ext>
            </a:extLst>
          </p:cNvPr>
          <p:cNvSpPr/>
          <p:nvPr/>
        </p:nvSpPr>
        <p:spPr>
          <a:xfrm>
            <a:off x="3839318" y="5272140"/>
            <a:ext cx="450166" cy="281354"/>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C40608-534F-AFDD-D0B6-1E797AB89E66}"/>
              </a:ext>
            </a:extLst>
          </p:cNvPr>
          <p:cNvSpPr txBox="1"/>
          <p:nvPr/>
        </p:nvSpPr>
        <p:spPr>
          <a:xfrm>
            <a:off x="211015" y="821993"/>
            <a:ext cx="1012874" cy="584775"/>
          </a:xfrm>
          <a:prstGeom prst="rect">
            <a:avLst/>
          </a:prstGeom>
          <a:noFill/>
        </p:spPr>
        <p:txBody>
          <a:bodyPr wrap="square" rtlCol="0">
            <a:spAutoFit/>
          </a:bodyPr>
          <a:lstStyle/>
          <a:p>
            <a:r>
              <a:rPr lang="en-US" sz="3200" dirty="0"/>
              <a:t>Style</a:t>
            </a:r>
          </a:p>
        </p:txBody>
      </p:sp>
      <p:cxnSp>
        <p:nvCxnSpPr>
          <p:cNvPr id="27" name="Straight Connector 26">
            <a:extLst>
              <a:ext uri="{FF2B5EF4-FFF2-40B4-BE49-F238E27FC236}">
                <a16:creationId xmlns:a16="http://schemas.microsoft.com/office/drawing/2014/main" id="{8833CAB0-E109-5834-3BB3-CEC1C89A672F}"/>
              </a:ext>
            </a:extLst>
          </p:cNvPr>
          <p:cNvCxnSpPr>
            <a:cxnSpLocks/>
          </p:cNvCxnSpPr>
          <p:nvPr/>
        </p:nvCxnSpPr>
        <p:spPr>
          <a:xfrm flipV="1">
            <a:off x="98472" y="1477503"/>
            <a:ext cx="8834513" cy="303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FF8D0C-E319-6879-0DD5-BDEB00ECFFC1}"/>
              </a:ext>
            </a:extLst>
          </p:cNvPr>
          <p:cNvSpPr txBox="1"/>
          <p:nvPr/>
        </p:nvSpPr>
        <p:spPr>
          <a:xfrm>
            <a:off x="1653437" y="831680"/>
            <a:ext cx="2605027" cy="523220"/>
          </a:xfrm>
          <a:prstGeom prst="rect">
            <a:avLst/>
          </a:prstGeom>
          <a:noFill/>
          <a:ln>
            <a:solidFill>
              <a:schemeClr val="tx1"/>
            </a:solidFill>
          </a:ln>
        </p:spPr>
        <p:txBody>
          <a:bodyPr wrap="square" rtlCol="0">
            <a:spAutoFit/>
          </a:bodyPr>
          <a:lstStyle/>
          <a:p>
            <a:r>
              <a:rPr lang="en-US" sz="2800" dirty="0"/>
              <a:t>Ch 1-6:  Story </a:t>
            </a:r>
          </a:p>
        </p:txBody>
      </p:sp>
      <p:sp>
        <p:nvSpPr>
          <p:cNvPr id="33" name="TextBox 32">
            <a:extLst>
              <a:ext uri="{FF2B5EF4-FFF2-40B4-BE49-F238E27FC236}">
                <a16:creationId xmlns:a16="http://schemas.microsoft.com/office/drawing/2014/main" id="{629E2332-BFD8-89AF-9499-F231DDFD9D0F}"/>
              </a:ext>
            </a:extLst>
          </p:cNvPr>
          <p:cNvSpPr txBox="1"/>
          <p:nvPr/>
        </p:nvSpPr>
        <p:spPr>
          <a:xfrm>
            <a:off x="4549037" y="815267"/>
            <a:ext cx="2605027" cy="523220"/>
          </a:xfrm>
          <a:prstGeom prst="rect">
            <a:avLst/>
          </a:prstGeom>
          <a:noFill/>
          <a:ln>
            <a:solidFill>
              <a:schemeClr val="tx1"/>
            </a:solidFill>
          </a:ln>
        </p:spPr>
        <p:txBody>
          <a:bodyPr wrap="square" rtlCol="0">
            <a:spAutoFit/>
          </a:bodyPr>
          <a:lstStyle/>
          <a:p>
            <a:r>
              <a:rPr lang="en-US" sz="2800" dirty="0"/>
              <a:t>Ch 7-13:  Vision </a:t>
            </a:r>
          </a:p>
        </p:txBody>
      </p:sp>
      <p:sp>
        <p:nvSpPr>
          <p:cNvPr id="26" name="Arrow: Down 25">
            <a:extLst>
              <a:ext uri="{FF2B5EF4-FFF2-40B4-BE49-F238E27FC236}">
                <a16:creationId xmlns:a16="http://schemas.microsoft.com/office/drawing/2014/main" id="{E1ABE465-99FE-E10E-1BF6-EAE305365E6E}"/>
              </a:ext>
            </a:extLst>
          </p:cNvPr>
          <p:cNvSpPr/>
          <p:nvPr/>
        </p:nvSpPr>
        <p:spPr>
          <a:xfrm rot="14887113">
            <a:off x="6507486" y="4512913"/>
            <a:ext cx="752634" cy="146847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22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3764" y="1927513"/>
            <a:ext cx="3525926" cy="69619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thelas" charset="0"/>
                <a:ea typeface="Athelas" charset="0"/>
                <a:cs typeface="Athelas" charset="0"/>
              </a:rPr>
              <a:t>Ch. 1-6: Story</a:t>
            </a:r>
          </a:p>
        </p:txBody>
      </p:sp>
      <p:sp>
        <p:nvSpPr>
          <p:cNvPr id="7" name="Rectangle 6"/>
          <p:cNvSpPr/>
          <p:nvPr/>
        </p:nvSpPr>
        <p:spPr>
          <a:xfrm>
            <a:off x="5092369" y="1927514"/>
            <a:ext cx="3525926" cy="69619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thelas" charset="0"/>
                <a:ea typeface="Athelas" charset="0"/>
                <a:cs typeface="Athelas" charset="0"/>
              </a:rPr>
              <a:t>Ch. 7-12: Vision</a:t>
            </a:r>
          </a:p>
        </p:txBody>
      </p:sp>
      <p:sp>
        <p:nvSpPr>
          <p:cNvPr id="8" name="Rectangle 7"/>
          <p:cNvSpPr/>
          <p:nvPr/>
        </p:nvSpPr>
        <p:spPr>
          <a:xfrm>
            <a:off x="1449440" y="2779569"/>
            <a:ext cx="1413187"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thelas" charset="0"/>
                <a:ea typeface="Athelas" charset="0"/>
                <a:cs typeface="Athelas" charset="0"/>
              </a:rPr>
              <a:t>Ch. 1 Hebrew</a:t>
            </a:r>
          </a:p>
        </p:txBody>
      </p:sp>
      <p:sp>
        <p:nvSpPr>
          <p:cNvPr id="9" name="Rectangle 8"/>
          <p:cNvSpPr/>
          <p:nvPr/>
        </p:nvSpPr>
        <p:spPr>
          <a:xfrm>
            <a:off x="2982165" y="2779566"/>
            <a:ext cx="2802899"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rPr>
              <a:t>Ch. 2-7</a:t>
            </a:r>
          </a:p>
          <a:p>
            <a:pPr algn="ctr"/>
            <a:r>
              <a:rPr lang="en-US" sz="2400" dirty="0">
                <a:solidFill>
                  <a:schemeClr val="tx1"/>
                </a:solidFill>
                <a:latin typeface="Athelas" charset="0"/>
              </a:rPr>
              <a:t>Aramaic</a:t>
            </a:r>
          </a:p>
        </p:txBody>
      </p:sp>
      <p:sp>
        <p:nvSpPr>
          <p:cNvPr id="10" name="Rectangle 9"/>
          <p:cNvSpPr/>
          <p:nvPr/>
        </p:nvSpPr>
        <p:spPr>
          <a:xfrm>
            <a:off x="5904601" y="2779569"/>
            <a:ext cx="2713694" cy="987137"/>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thelas" charset="0"/>
              </a:rPr>
              <a:t>Ch. 8-12</a:t>
            </a:r>
          </a:p>
          <a:p>
            <a:pPr algn="ctr"/>
            <a:r>
              <a:rPr lang="en-US" sz="3000" dirty="0">
                <a:solidFill>
                  <a:schemeClr val="tx1"/>
                </a:solidFill>
                <a:latin typeface="Athelas" charset="0"/>
              </a:rPr>
              <a:t>Hebrew</a:t>
            </a:r>
          </a:p>
        </p:txBody>
      </p:sp>
      <p:sp>
        <p:nvSpPr>
          <p:cNvPr id="11" name="Rectangle 10"/>
          <p:cNvSpPr/>
          <p:nvPr/>
        </p:nvSpPr>
        <p:spPr>
          <a:xfrm>
            <a:off x="2982165" y="3922569"/>
            <a:ext cx="2802899"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rPr>
              <a:t>God rules in the kingdoms of man.</a:t>
            </a:r>
          </a:p>
        </p:txBody>
      </p:sp>
      <p:sp>
        <p:nvSpPr>
          <p:cNvPr id="12" name="Rectangle 11"/>
          <p:cNvSpPr/>
          <p:nvPr/>
        </p:nvSpPr>
        <p:spPr>
          <a:xfrm>
            <a:off x="5904601" y="3922569"/>
            <a:ext cx="2713694" cy="987137"/>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latin typeface="Athelas" charset="0"/>
              </a:rPr>
              <a:t>God preserves His sacred people.</a:t>
            </a:r>
          </a:p>
        </p:txBody>
      </p:sp>
      <p:sp>
        <p:nvSpPr>
          <p:cNvPr id="13" name="Rectangle 12"/>
          <p:cNvSpPr/>
          <p:nvPr/>
        </p:nvSpPr>
        <p:spPr>
          <a:xfrm>
            <a:off x="1449440" y="3922569"/>
            <a:ext cx="1413187"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ea typeface="Athelas" charset="0"/>
                <a:cs typeface="Athelas" charset="0"/>
              </a:rPr>
              <a:t>Prologue</a:t>
            </a:r>
          </a:p>
        </p:txBody>
      </p:sp>
      <p:sp>
        <p:nvSpPr>
          <p:cNvPr id="14" name="Rectangle 13"/>
          <p:cNvSpPr/>
          <p:nvPr/>
        </p:nvSpPr>
        <p:spPr>
          <a:xfrm>
            <a:off x="-36534" y="1948296"/>
            <a:ext cx="1438331"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Style:</a:t>
            </a:r>
          </a:p>
        </p:txBody>
      </p:sp>
      <p:sp>
        <p:nvSpPr>
          <p:cNvPr id="15" name="Rectangle 14"/>
          <p:cNvSpPr/>
          <p:nvPr/>
        </p:nvSpPr>
        <p:spPr>
          <a:xfrm>
            <a:off x="-188008" y="2945822"/>
            <a:ext cx="1589805"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Language:</a:t>
            </a:r>
          </a:p>
        </p:txBody>
      </p:sp>
      <p:sp>
        <p:nvSpPr>
          <p:cNvPr id="16" name="Rectangle 15"/>
          <p:cNvSpPr/>
          <p:nvPr/>
        </p:nvSpPr>
        <p:spPr>
          <a:xfrm>
            <a:off x="-36534" y="4088825"/>
            <a:ext cx="1438331"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Theme:</a:t>
            </a:r>
          </a:p>
        </p:txBody>
      </p:sp>
      <p:sp>
        <p:nvSpPr>
          <p:cNvPr id="2" name="Title 1"/>
          <p:cNvSpPr>
            <a:spLocks noGrp="1"/>
          </p:cNvSpPr>
          <p:nvPr>
            <p:ph type="title"/>
          </p:nvPr>
        </p:nvSpPr>
        <p:spPr>
          <a:xfrm>
            <a:off x="731595" y="103648"/>
            <a:ext cx="7886700" cy="1325563"/>
          </a:xfrm>
        </p:spPr>
        <p:txBody>
          <a:bodyPr/>
          <a:lstStyle/>
          <a:p>
            <a:r>
              <a:rPr lang="en-US" dirty="0"/>
              <a:t>The Book of Daniel (Structure)</a:t>
            </a:r>
          </a:p>
        </p:txBody>
      </p:sp>
      <p:sp>
        <p:nvSpPr>
          <p:cNvPr id="3" name="Arrow: Down 2">
            <a:extLst>
              <a:ext uri="{FF2B5EF4-FFF2-40B4-BE49-F238E27FC236}">
                <a16:creationId xmlns:a16="http://schemas.microsoft.com/office/drawing/2014/main" id="{7D734E2F-95AF-1959-5BD2-7BD054A75184}"/>
              </a:ext>
            </a:extLst>
          </p:cNvPr>
          <p:cNvSpPr/>
          <p:nvPr/>
        </p:nvSpPr>
        <p:spPr>
          <a:xfrm rot="10800000">
            <a:off x="6886986" y="5065570"/>
            <a:ext cx="752634" cy="131584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8168A7-B03D-2D85-201D-295A1EBA96EC}"/>
              </a:ext>
            </a:extLst>
          </p:cNvPr>
          <p:cNvSpPr txBox="1"/>
          <p:nvPr/>
        </p:nvSpPr>
        <p:spPr>
          <a:xfrm>
            <a:off x="4466943" y="5427307"/>
            <a:ext cx="2187395" cy="954107"/>
          </a:xfrm>
          <a:prstGeom prst="rect">
            <a:avLst/>
          </a:prstGeom>
          <a:noFill/>
        </p:spPr>
        <p:txBody>
          <a:bodyPr wrap="square" rtlCol="0">
            <a:spAutoFit/>
          </a:bodyPr>
          <a:lstStyle/>
          <a:p>
            <a:pPr algn="ctr"/>
            <a:r>
              <a:rPr lang="en-US" sz="2800" dirty="0"/>
              <a:t>We are in this section now</a:t>
            </a:r>
          </a:p>
        </p:txBody>
      </p:sp>
    </p:spTree>
    <p:extLst>
      <p:ext uri="{BB962C8B-B14F-4D97-AF65-F5344CB8AC3E}">
        <p14:creationId xmlns:p14="http://schemas.microsoft.com/office/powerpoint/2010/main" val="186571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p:cNvGrpSpPr/>
        <p:nvPr/>
      </p:nvGrpSpPr>
      <p:grpSpPr>
        <a:xfrm>
          <a:off x="0" y="0"/>
          <a:ext cx="0" cy="0"/>
          <a:chOff x="0" y="0"/>
          <a:chExt cx="0" cy="0"/>
        </a:xfrm>
      </p:grpSpPr>
      <p:pic>
        <p:nvPicPr>
          <p:cNvPr id="1026" name="Picture 2">
            <a:extLst>
              <a:ext uri="{FF2B5EF4-FFF2-40B4-BE49-F238E27FC236}">
                <a16:creationId xmlns:a16="http://schemas.microsoft.com/office/drawing/2014/main" id="{18C270A6-0D97-4097-941D-7B6BDABB8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88" r="20431"/>
          <a:stretch/>
        </p:blipFill>
        <p:spPr bwMode="auto">
          <a:xfrm>
            <a:off x="0" y="1026986"/>
            <a:ext cx="9144000" cy="2494016"/>
          </a:xfrm>
          <a:prstGeom prst="rect">
            <a:avLst/>
          </a:prstGeom>
          <a:solidFill>
            <a:schemeClr val="tx1"/>
          </a:solidFill>
        </p:spPr>
      </p:pic>
      <p:sp>
        <p:nvSpPr>
          <p:cNvPr id="10" name="Title 9">
            <a:extLst>
              <a:ext uri="{FF2B5EF4-FFF2-40B4-BE49-F238E27FC236}">
                <a16:creationId xmlns:a16="http://schemas.microsoft.com/office/drawing/2014/main" id="{3EFBF43E-7734-0529-7EB2-63CCC0DF7CD0}"/>
              </a:ext>
            </a:extLst>
          </p:cNvPr>
          <p:cNvSpPr>
            <a:spLocks noGrp="1"/>
          </p:cNvSpPr>
          <p:nvPr>
            <p:ph type="title"/>
          </p:nvPr>
        </p:nvSpPr>
        <p:spPr>
          <a:xfrm>
            <a:off x="261181" y="83115"/>
            <a:ext cx="7886700" cy="943872"/>
          </a:xfrm>
        </p:spPr>
        <p:txBody>
          <a:bodyPr/>
          <a:lstStyle/>
          <a:p>
            <a:r>
              <a:rPr lang="en-US" dirty="0"/>
              <a:t>Reminder…</a:t>
            </a:r>
          </a:p>
        </p:txBody>
      </p:sp>
      <p:graphicFrame>
        <p:nvGraphicFramePr>
          <p:cNvPr id="4" name="Diagram 3">
            <a:extLst>
              <a:ext uri="{FF2B5EF4-FFF2-40B4-BE49-F238E27FC236}">
                <a16:creationId xmlns:a16="http://schemas.microsoft.com/office/drawing/2014/main" id="{61B48739-19C6-8D13-39AB-5B2E5815E592}"/>
              </a:ext>
            </a:extLst>
          </p:cNvPr>
          <p:cNvGraphicFramePr/>
          <p:nvPr/>
        </p:nvGraphicFramePr>
        <p:xfrm>
          <a:off x="0" y="4476816"/>
          <a:ext cx="9144000" cy="236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4A76D2C4-E5A3-F59C-949B-A6D600CE1126}"/>
              </a:ext>
            </a:extLst>
          </p:cNvPr>
          <p:cNvSpPr/>
          <p:nvPr/>
        </p:nvSpPr>
        <p:spPr>
          <a:xfrm>
            <a:off x="1" y="3596054"/>
            <a:ext cx="9144000" cy="800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866FA83-AFFB-7385-A51A-83C93FACEE16}"/>
              </a:ext>
            </a:extLst>
          </p:cNvPr>
          <p:cNvSpPr txBox="1"/>
          <p:nvPr/>
        </p:nvSpPr>
        <p:spPr>
          <a:xfrm>
            <a:off x="0" y="3546903"/>
            <a:ext cx="16125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Daniel</a:t>
            </a:r>
          </a:p>
        </p:txBody>
      </p:sp>
      <p:sp>
        <p:nvSpPr>
          <p:cNvPr id="7" name="TextBox 6">
            <a:extLst>
              <a:ext uri="{FF2B5EF4-FFF2-40B4-BE49-F238E27FC236}">
                <a16:creationId xmlns:a16="http://schemas.microsoft.com/office/drawing/2014/main" id="{DC09B391-6914-99CE-5BE5-76AF5B705518}"/>
              </a:ext>
            </a:extLst>
          </p:cNvPr>
          <p:cNvSpPr txBox="1"/>
          <p:nvPr/>
        </p:nvSpPr>
        <p:spPr>
          <a:xfrm>
            <a:off x="128784" y="4011860"/>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1</a:t>
            </a:r>
          </a:p>
        </p:txBody>
      </p:sp>
      <p:sp>
        <p:nvSpPr>
          <p:cNvPr id="11" name="TextBox 10">
            <a:extLst>
              <a:ext uri="{FF2B5EF4-FFF2-40B4-BE49-F238E27FC236}">
                <a16:creationId xmlns:a16="http://schemas.microsoft.com/office/drawing/2014/main" id="{557FBACB-7DF4-3A23-B24D-45BC78408D0C}"/>
              </a:ext>
            </a:extLst>
          </p:cNvPr>
          <p:cNvSpPr txBox="1"/>
          <p:nvPr/>
        </p:nvSpPr>
        <p:spPr>
          <a:xfrm>
            <a:off x="868803" y="4012654"/>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2</a:t>
            </a:r>
          </a:p>
        </p:txBody>
      </p:sp>
      <p:sp>
        <p:nvSpPr>
          <p:cNvPr id="12" name="TextBox 11">
            <a:extLst>
              <a:ext uri="{FF2B5EF4-FFF2-40B4-BE49-F238E27FC236}">
                <a16:creationId xmlns:a16="http://schemas.microsoft.com/office/drawing/2014/main" id="{CE6FED93-118F-A2AD-D01B-3762AB604E02}"/>
              </a:ext>
            </a:extLst>
          </p:cNvPr>
          <p:cNvSpPr txBox="1"/>
          <p:nvPr/>
        </p:nvSpPr>
        <p:spPr>
          <a:xfrm>
            <a:off x="1568524" y="4011860"/>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3</a:t>
            </a:r>
          </a:p>
        </p:txBody>
      </p:sp>
      <p:sp>
        <p:nvSpPr>
          <p:cNvPr id="13" name="TextBox 12">
            <a:extLst>
              <a:ext uri="{FF2B5EF4-FFF2-40B4-BE49-F238E27FC236}">
                <a16:creationId xmlns:a16="http://schemas.microsoft.com/office/drawing/2014/main" id="{A53F284F-1D29-B7CB-D5BB-B93165C3F84B}"/>
              </a:ext>
            </a:extLst>
          </p:cNvPr>
          <p:cNvSpPr txBox="1"/>
          <p:nvPr/>
        </p:nvSpPr>
        <p:spPr>
          <a:xfrm>
            <a:off x="2254044" y="3996104"/>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4</a:t>
            </a:r>
          </a:p>
        </p:txBody>
      </p:sp>
      <p:sp>
        <p:nvSpPr>
          <p:cNvPr id="14" name="TextBox 13">
            <a:extLst>
              <a:ext uri="{FF2B5EF4-FFF2-40B4-BE49-F238E27FC236}">
                <a16:creationId xmlns:a16="http://schemas.microsoft.com/office/drawing/2014/main" id="{823A2B28-443A-243A-4310-E4D4DADD546C}"/>
              </a:ext>
            </a:extLst>
          </p:cNvPr>
          <p:cNvSpPr txBox="1"/>
          <p:nvPr/>
        </p:nvSpPr>
        <p:spPr>
          <a:xfrm>
            <a:off x="5999285" y="4002647"/>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5</a:t>
            </a:r>
          </a:p>
        </p:txBody>
      </p:sp>
      <p:sp>
        <p:nvSpPr>
          <p:cNvPr id="16" name="TextBox 15">
            <a:extLst>
              <a:ext uri="{FF2B5EF4-FFF2-40B4-BE49-F238E27FC236}">
                <a16:creationId xmlns:a16="http://schemas.microsoft.com/office/drawing/2014/main" id="{D41BC8CB-B760-7DBD-0E3F-977DC2CD00F2}"/>
              </a:ext>
            </a:extLst>
          </p:cNvPr>
          <p:cNvSpPr txBox="1"/>
          <p:nvPr/>
        </p:nvSpPr>
        <p:spPr>
          <a:xfrm>
            <a:off x="6796003" y="4002647"/>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6</a:t>
            </a:r>
          </a:p>
        </p:txBody>
      </p:sp>
      <p:sp>
        <p:nvSpPr>
          <p:cNvPr id="17" name="TextBox 16">
            <a:extLst>
              <a:ext uri="{FF2B5EF4-FFF2-40B4-BE49-F238E27FC236}">
                <a16:creationId xmlns:a16="http://schemas.microsoft.com/office/drawing/2014/main" id="{ABF2EFF1-9C1E-FF46-A4F8-26EB641D3B4C}"/>
              </a:ext>
            </a:extLst>
          </p:cNvPr>
          <p:cNvSpPr txBox="1"/>
          <p:nvPr/>
        </p:nvSpPr>
        <p:spPr>
          <a:xfrm>
            <a:off x="2967966" y="3521002"/>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7</a:t>
            </a:r>
          </a:p>
        </p:txBody>
      </p:sp>
      <p:sp>
        <p:nvSpPr>
          <p:cNvPr id="19" name="TextBox 18">
            <a:extLst>
              <a:ext uri="{FF2B5EF4-FFF2-40B4-BE49-F238E27FC236}">
                <a16:creationId xmlns:a16="http://schemas.microsoft.com/office/drawing/2014/main" id="{C0E453B7-611F-BC5C-C82C-3D355DF178A6}"/>
              </a:ext>
            </a:extLst>
          </p:cNvPr>
          <p:cNvSpPr txBox="1"/>
          <p:nvPr/>
        </p:nvSpPr>
        <p:spPr>
          <a:xfrm>
            <a:off x="3471843" y="3514915"/>
            <a:ext cx="641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8</a:t>
            </a:r>
          </a:p>
        </p:txBody>
      </p:sp>
      <p:sp>
        <p:nvSpPr>
          <p:cNvPr id="20" name="TextBox 19">
            <a:extLst>
              <a:ext uri="{FF2B5EF4-FFF2-40B4-BE49-F238E27FC236}">
                <a16:creationId xmlns:a16="http://schemas.microsoft.com/office/drawing/2014/main" id="{4F74AEA1-2319-4F10-7C35-30E364E5B795}"/>
              </a:ext>
            </a:extLst>
          </p:cNvPr>
          <p:cNvSpPr txBox="1"/>
          <p:nvPr/>
        </p:nvSpPr>
        <p:spPr>
          <a:xfrm>
            <a:off x="6320204" y="3546903"/>
            <a:ext cx="1387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9, 11, 12</a:t>
            </a:r>
          </a:p>
        </p:txBody>
      </p:sp>
      <p:sp>
        <p:nvSpPr>
          <p:cNvPr id="21" name="TextBox 20">
            <a:extLst>
              <a:ext uri="{FF2B5EF4-FFF2-40B4-BE49-F238E27FC236}">
                <a16:creationId xmlns:a16="http://schemas.microsoft.com/office/drawing/2014/main" id="{6A8155A7-2DCD-0AD7-5608-417248F9522B}"/>
              </a:ext>
            </a:extLst>
          </p:cNvPr>
          <p:cNvSpPr txBox="1"/>
          <p:nvPr/>
        </p:nvSpPr>
        <p:spPr>
          <a:xfrm>
            <a:off x="7714126" y="3536635"/>
            <a:ext cx="7883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 10</a:t>
            </a:r>
          </a:p>
        </p:txBody>
      </p:sp>
      <p:pic>
        <p:nvPicPr>
          <p:cNvPr id="3" name="Graphic 2" descr="Crown outline">
            <a:extLst>
              <a:ext uri="{FF2B5EF4-FFF2-40B4-BE49-F238E27FC236}">
                <a16:creationId xmlns:a16="http://schemas.microsoft.com/office/drawing/2014/main" id="{12274D08-1A4E-CB22-1A0B-53FF1C3060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5450" y="4197043"/>
            <a:ext cx="375094" cy="375094"/>
          </a:xfrm>
          <a:prstGeom prst="rect">
            <a:avLst/>
          </a:prstGeom>
        </p:spPr>
      </p:pic>
      <p:pic>
        <p:nvPicPr>
          <p:cNvPr id="8" name="Graphic 7" descr="Crown outline">
            <a:extLst>
              <a:ext uri="{FF2B5EF4-FFF2-40B4-BE49-F238E27FC236}">
                <a16:creationId xmlns:a16="http://schemas.microsoft.com/office/drawing/2014/main" id="{A52300F8-5308-1C08-6FC8-DF7595542E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90283" y="3708874"/>
            <a:ext cx="375094" cy="375094"/>
          </a:xfrm>
          <a:prstGeom prst="rect">
            <a:avLst/>
          </a:prstGeom>
        </p:spPr>
      </p:pic>
      <p:pic>
        <p:nvPicPr>
          <p:cNvPr id="9" name="Graphic 8" descr="Crown outline">
            <a:extLst>
              <a:ext uri="{FF2B5EF4-FFF2-40B4-BE49-F238E27FC236}">
                <a16:creationId xmlns:a16="http://schemas.microsoft.com/office/drawing/2014/main" id="{420EDDFF-7810-8FAB-EC58-1645890B6B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33390" y="3731569"/>
            <a:ext cx="375094" cy="375094"/>
          </a:xfrm>
          <a:prstGeom prst="rect">
            <a:avLst/>
          </a:prstGeom>
        </p:spPr>
      </p:pic>
      <p:pic>
        <p:nvPicPr>
          <p:cNvPr id="15" name="Picture 14">
            <a:extLst>
              <a:ext uri="{FF2B5EF4-FFF2-40B4-BE49-F238E27FC236}">
                <a16:creationId xmlns:a16="http://schemas.microsoft.com/office/drawing/2014/main" id="{FCE86237-7EFD-CD5D-4CF2-A15D5DFC5AC6}"/>
              </a:ext>
            </a:extLst>
          </p:cNvPr>
          <p:cNvPicPr>
            <a:picLocks noChangeAspect="1"/>
          </p:cNvPicPr>
          <p:nvPr/>
        </p:nvPicPr>
        <p:blipFill>
          <a:blip r:embed="rId11"/>
          <a:stretch>
            <a:fillRect/>
          </a:stretch>
        </p:blipFill>
        <p:spPr>
          <a:xfrm>
            <a:off x="7241904" y="3708874"/>
            <a:ext cx="377985" cy="3779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625" y="374455"/>
            <a:ext cx="6745792" cy="709865"/>
          </a:xfrm>
        </p:spPr>
        <p:txBody>
          <a:bodyPr/>
          <a:lstStyle/>
          <a:p>
            <a:r>
              <a:rPr lang="en-US" b="1" dirty="0"/>
              <a:t>Daniel 10 </a:t>
            </a:r>
            <a:r>
              <a:rPr lang="mr-IN" b="1" dirty="0"/>
              <a:t>–</a:t>
            </a:r>
            <a:r>
              <a:rPr lang="en-US" b="1" dirty="0"/>
              <a:t> The Final Vision</a:t>
            </a:r>
          </a:p>
        </p:txBody>
      </p:sp>
      <p:sp>
        <p:nvSpPr>
          <p:cNvPr id="5" name="Content Placeholder 4"/>
          <p:cNvSpPr>
            <a:spLocks noGrp="1"/>
          </p:cNvSpPr>
          <p:nvPr>
            <p:ph idx="1"/>
          </p:nvPr>
        </p:nvSpPr>
        <p:spPr>
          <a:xfrm>
            <a:off x="506625" y="1569308"/>
            <a:ext cx="8138160" cy="4782066"/>
          </a:xfrm>
          <a:solidFill>
            <a:schemeClr val="bg1"/>
          </a:solidFill>
        </p:spPr>
        <p:txBody>
          <a:bodyPr anchor="ctr">
            <a:normAutofit/>
          </a:bodyPr>
          <a:lstStyle/>
          <a:p>
            <a:pPr>
              <a:spcBef>
                <a:spcPts val="0"/>
              </a:spcBef>
              <a:spcAft>
                <a:spcPts val="1200"/>
              </a:spcAft>
            </a:pPr>
            <a:r>
              <a:rPr lang="en-US" sz="2800" dirty="0"/>
              <a:t>Words of great conflict, Daniel mourns (1-3)</a:t>
            </a:r>
          </a:p>
          <a:p>
            <a:pPr>
              <a:spcBef>
                <a:spcPts val="0"/>
              </a:spcBef>
              <a:spcAft>
                <a:spcPts val="1200"/>
              </a:spcAft>
            </a:pPr>
            <a:r>
              <a:rPr lang="en-US" sz="2800" dirty="0"/>
              <a:t>A terrifying angelic messenger (4-9,15-17)</a:t>
            </a:r>
          </a:p>
          <a:p>
            <a:pPr>
              <a:spcBef>
                <a:spcPts val="0"/>
              </a:spcBef>
              <a:spcAft>
                <a:spcPts val="1200"/>
              </a:spcAft>
            </a:pPr>
            <a:r>
              <a:rPr lang="en-US" sz="2800" dirty="0"/>
              <a:t>Response to Daniel’s prayer (10-12)</a:t>
            </a:r>
          </a:p>
          <a:p>
            <a:pPr>
              <a:spcBef>
                <a:spcPts val="0"/>
              </a:spcBef>
              <a:spcAft>
                <a:spcPts val="1200"/>
              </a:spcAft>
            </a:pPr>
            <a:r>
              <a:rPr lang="en-US" sz="2800" dirty="0"/>
              <a:t>Vision about God’s people (14)</a:t>
            </a:r>
          </a:p>
          <a:p>
            <a:pPr>
              <a:spcBef>
                <a:spcPts val="0"/>
              </a:spcBef>
              <a:spcAft>
                <a:spcPts val="1200"/>
              </a:spcAft>
            </a:pPr>
            <a:r>
              <a:rPr lang="en-US" sz="2800" dirty="0"/>
              <a:t>”Latter days”, “days yet to come” (14)</a:t>
            </a:r>
          </a:p>
          <a:p>
            <a:pPr>
              <a:spcBef>
                <a:spcPts val="0"/>
              </a:spcBef>
              <a:spcAft>
                <a:spcPts val="1200"/>
              </a:spcAft>
            </a:pPr>
            <a:r>
              <a:rPr lang="en-US" sz="2800" dirty="0"/>
              <a:t>Unseen spiritual warfare (13,18-21)</a:t>
            </a:r>
          </a:p>
          <a:p>
            <a:pPr>
              <a:spcBef>
                <a:spcPts val="0"/>
              </a:spcBef>
              <a:spcAft>
                <a:spcPts val="1200"/>
              </a:spcAft>
            </a:pPr>
            <a:r>
              <a:rPr lang="en-US" sz="2800" dirty="0"/>
              <a:t>Something to do with Persia, Greece (20)</a:t>
            </a:r>
          </a:p>
          <a:p>
            <a:pPr>
              <a:spcBef>
                <a:spcPts val="0"/>
              </a:spcBef>
              <a:spcAft>
                <a:spcPts val="1200"/>
              </a:spcAft>
            </a:pPr>
            <a:endParaRPr lang="en-US" sz="2800" dirty="0"/>
          </a:p>
        </p:txBody>
      </p:sp>
    </p:spTree>
    <p:extLst>
      <p:ext uri="{BB962C8B-B14F-4D97-AF65-F5344CB8AC3E}">
        <p14:creationId xmlns:p14="http://schemas.microsoft.com/office/powerpoint/2010/main" val="15465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descr="Book Turning A Page">
            <a:extLst>
              <a:ext uri="{FF2B5EF4-FFF2-40B4-BE49-F238E27FC236}">
                <a16:creationId xmlns:a16="http://schemas.microsoft.com/office/drawing/2014/main" id="{DFC6D4F4-E300-98D8-F050-32376AAC4DC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6558" r="8227" b="-1"/>
          <a:stretch/>
        </p:blipFill>
        <p:spPr>
          <a:xfrm>
            <a:off x="-2285" y="10"/>
            <a:ext cx="9143999" cy="6857990"/>
          </a:xfrm>
          <a:prstGeom prst="rect">
            <a:avLst/>
          </a:prstGeom>
        </p:spPr>
      </p:pic>
      <p:sp>
        <p:nvSpPr>
          <p:cNvPr id="2" name="Title 1"/>
          <p:cNvSpPr>
            <a:spLocks noGrp="1"/>
          </p:cNvSpPr>
          <p:nvPr>
            <p:ph type="ctrTitle"/>
          </p:nvPr>
        </p:nvSpPr>
        <p:spPr>
          <a:xfrm>
            <a:off x="822960" y="325550"/>
            <a:ext cx="7543800" cy="3103450"/>
          </a:xfrm>
          <a:effectLst>
            <a:outerShdw blurRad="50800" dist="38100" dir="2700000" algn="tl" rotWithShape="0">
              <a:prstClr val="black">
                <a:alpha val="40000"/>
              </a:prstClr>
            </a:outerShdw>
          </a:effectLst>
        </p:spPr>
        <p:txBody>
          <a:bodyPr>
            <a:normAutofit/>
          </a:bodyPr>
          <a:lstStyle/>
          <a:p>
            <a:r>
              <a:rPr lang="en-US" sz="4500" dirty="0">
                <a:solidFill>
                  <a:schemeClr val="bg1">
                    <a:lumMod val="85000"/>
                    <a:lumOff val="15000"/>
                  </a:schemeClr>
                </a:solidFill>
                <a:latin typeface="Verdana" charset="0"/>
                <a:ea typeface="Verdana" charset="0"/>
                <a:cs typeface="Verdana" charset="0"/>
              </a:rPr>
              <a:t>The Book of Daniel</a:t>
            </a:r>
          </a:p>
        </p:txBody>
      </p:sp>
      <p:sp>
        <p:nvSpPr>
          <p:cNvPr id="3" name="Subtitle 2"/>
          <p:cNvSpPr>
            <a:spLocks noGrp="1"/>
          </p:cNvSpPr>
          <p:nvPr>
            <p:ph type="subTitle" idx="1"/>
          </p:nvPr>
        </p:nvSpPr>
        <p:spPr>
          <a:xfrm>
            <a:off x="825038" y="3754540"/>
            <a:ext cx="7543800" cy="1282707"/>
          </a:xfrm>
          <a:effectLst>
            <a:outerShdw blurRad="50800" dist="38100" dir="2700000" algn="tl" rotWithShape="0">
              <a:prstClr val="black">
                <a:alpha val="40000"/>
              </a:prstClr>
            </a:outerShdw>
          </a:effectLst>
        </p:spPr>
        <p:txBody>
          <a:bodyPr>
            <a:normAutofit/>
          </a:bodyPr>
          <a:lstStyle/>
          <a:p>
            <a:r>
              <a:rPr lang="en-US" sz="2800" b="1" dirty="0">
                <a:solidFill>
                  <a:srgbClr val="0070C0"/>
                </a:solidFill>
                <a:latin typeface="Verdana" charset="0"/>
                <a:ea typeface="Verdana" charset="0"/>
                <a:cs typeface="Verdana" charset="0"/>
              </a:rPr>
              <a:t>Let’s read Chapter 11…</a:t>
            </a:r>
            <a:endParaRPr lang="en-US" sz="2800" b="1" dirty="0">
              <a:solidFill>
                <a:schemeClr val="bg1">
                  <a:lumMod val="85000"/>
                  <a:lumOff val="15000"/>
                </a:schemeClr>
              </a:solidFill>
              <a:latin typeface="Verdana" charset="0"/>
              <a:ea typeface="Verdana" charset="0"/>
              <a:cs typeface="Verdana" charset="0"/>
            </a:endParaRPr>
          </a:p>
        </p:txBody>
      </p:sp>
    </p:spTree>
    <p:extLst>
      <p:ext uri="{BB962C8B-B14F-4D97-AF65-F5344CB8AC3E}">
        <p14:creationId xmlns:p14="http://schemas.microsoft.com/office/powerpoint/2010/main" val="39599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333632"/>
            <a:ext cx="6745792" cy="709865"/>
          </a:xfrm>
        </p:spPr>
        <p:txBody>
          <a:bodyPr>
            <a:normAutofit fontScale="90000"/>
          </a:bodyPr>
          <a:lstStyle/>
          <a:p>
            <a:r>
              <a:rPr lang="en-US" b="1" dirty="0"/>
              <a:t>What is going on in Daniel 11?</a:t>
            </a:r>
          </a:p>
        </p:txBody>
      </p:sp>
      <p:sp>
        <p:nvSpPr>
          <p:cNvPr id="5" name="Content Placeholder 4"/>
          <p:cNvSpPr>
            <a:spLocks noGrp="1"/>
          </p:cNvSpPr>
          <p:nvPr>
            <p:ph idx="1"/>
          </p:nvPr>
        </p:nvSpPr>
        <p:spPr>
          <a:xfrm>
            <a:off x="506627" y="1439253"/>
            <a:ext cx="8167816" cy="4875049"/>
          </a:xfrm>
          <a:solidFill>
            <a:schemeClr val="bg1"/>
          </a:solidFill>
        </p:spPr>
        <p:txBody>
          <a:bodyPr>
            <a:normAutofit/>
          </a:bodyPr>
          <a:lstStyle/>
          <a:p>
            <a:pPr marL="463550" indent="-463550">
              <a:spcBef>
                <a:spcPts val="1200"/>
              </a:spcBef>
            </a:pPr>
            <a:r>
              <a:rPr lang="en-US" sz="2800" dirty="0"/>
              <a:t>Confusing and unfamiliar</a:t>
            </a:r>
            <a:r>
              <a:rPr lang="mr-IN" sz="2800" dirty="0"/>
              <a:t>…</a:t>
            </a:r>
            <a:endParaRPr lang="en-US" sz="2800" dirty="0"/>
          </a:p>
          <a:p>
            <a:pPr marL="463550" indent="-463550">
              <a:spcBef>
                <a:spcPts val="1200"/>
              </a:spcBef>
            </a:pPr>
            <a:r>
              <a:rPr lang="en-US" sz="2800" dirty="0"/>
              <a:t>Yet the most detailed predictive prophecy in the Old Testament.</a:t>
            </a:r>
          </a:p>
          <a:p>
            <a:pPr marL="463550" indent="-463550">
              <a:spcBef>
                <a:spcPts val="1200"/>
              </a:spcBef>
            </a:pPr>
            <a:r>
              <a:rPr lang="en-US" sz="2800" dirty="0"/>
              <a:t>Overviews the next 400 years of Jewish history (539 </a:t>
            </a:r>
            <a:r>
              <a:rPr lang="mr-IN" sz="2800" dirty="0"/>
              <a:t>–</a:t>
            </a:r>
            <a:r>
              <a:rPr lang="en-US" sz="2800" dirty="0"/>
              <a:t> 167 BC) </a:t>
            </a:r>
            <a:r>
              <a:rPr lang="mr-IN" sz="2800" dirty="0"/>
              <a:t>…</a:t>
            </a:r>
            <a:endParaRPr lang="en-US" sz="2800" dirty="0"/>
          </a:p>
          <a:p>
            <a:pPr marL="463550" indent="-463550">
              <a:spcBef>
                <a:spcPts val="1200"/>
              </a:spcBef>
            </a:pPr>
            <a:r>
              <a:rPr lang="en-US" sz="2800" dirty="0"/>
              <a:t>So accurately that many skeptics claim this was written after the fact (say 160s BC).</a:t>
            </a:r>
          </a:p>
        </p:txBody>
      </p:sp>
      <p:sp>
        <p:nvSpPr>
          <p:cNvPr id="7" name="Rectangle 6"/>
          <p:cNvSpPr/>
          <p:nvPr/>
        </p:nvSpPr>
        <p:spPr>
          <a:xfrm>
            <a:off x="367469" y="5096854"/>
            <a:ext cx="8409062" cy="1427514"/>
          </a:xfrm>
          <a:prstGeom prst="re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Manuscripts of the Book of Daniel found among the Dead Sea Scrolls (dated 120 B.C.) point to the book being </a:t>
            </a:r>
            <a:r>
              <a:rPr lang="en-US" sz="2400">
                <a:solidFill>
                  <a:schemeClr val="tx1"/>
                </a:solidFill>
              </a:rPr>
              <a:t>written much earlier.</a:t>
            </a:r>
            <a:endParaRPr lang="en-US" sz="2400" i="1" dirty="0">
              <a:solidFill>
                <a:schemeClr val="tx1"/>
              </a:solidFill>
              <a:ea typeface="Athelas" charset="0"/>
              <a:cs typeface="Athelas" charset="0"/>
            </a:endParaRPr>
          </a:p>
        </p:txBody>
      </p:sp>
    </p:spTree>
    <p:extLst>
      <p:ext uri="{BB962C8B-B14F-4D97-AF65-F5344CB8AC3E}">
        <p14:creationId xmlns:p14="http://schemas.microsoft.com/office/powerpoint/2010/main" val="9659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Daniel 11 - Overview</a:t>
            </a:r>
          </a:p>
        </p:txBody>
      </p:sp>
      <p:sp>
        <p:nvSpPr>
          <p:cNvPr id="5" name="Content Placeholder 4"/>
          <p:cNvSpPr>
            <a:spLocks noGrp="1"/>
          </p:cNvSpPr>
          <p:nvPr>
            <p:ph idx="1"/>
          </p:nvPr>
        </p:nvSpPr>
        <p:spPr>
          <a:noFill/>
        </p:spPr>
        <p:txBody>
          <a:bodyPr>
            <a:normAutofit fontScale="77500" lnSpcReduction="20000"/>
          </a:bodyPr>
          <a:lstStyle/>
          <a:p>
            <a:pPr>
              <a:lnSpc>
                <a:spcPct val="110000"/>
              </a:lnSpc>
              <a:spcBef>
                <a:spcPts val="0"/>
              </a:spcBef>
              <a:spcAft>
                <a:spcPts val="600"/>
              </a:spcAft>
            </a:pPr>
            <a:r>
              <a:rPr lang="en-US" sz="3000" b="1" dirty="0"/>
              <a:t>11:2-4</a:t>
            </a:r>
            <a:r>
              <a:rPr lang="en-US" sz="3000" dirty="0"/>
              <a:t> </a:t>
            </a:r>
            <a:r>
              <a:rPr lang="mr-IN" sz="3000" dirty="0"/>
              <a:t>–</a:t>
            </a:r>
            <a:r>
              <a:rPr lang="en-US" sz="3000" dirty="0"/>
              <a:t> Rest of Persian Empire to the rise/fall of Alexander the Great</a:t>
            </a:r>
          </a:p>
          <a:p>
            <a:pPr lvl="1">
              <a:lnSpc>
                <a:spcPct val="110000"/>
              </a:lnSpc>
              <a:spcBef>
                <a:spcPts val="0"/>
              </a:spcBef>
              <a:spcAft>
                <a:spcPts val="600"/>
              </a:spcAft>
            </a:pPr>
            <a:r>
              <a:rPr lang="en-US" sz="2600" dirty="0"/>
              <a:t>From 539 BC to 323 BC</a:t>
            </a:r>
          </a:p>
          <a:p>
            <a:pPr lvl="1">
              <a:lnSpc>
                <a:spcPct val="110000"/>
              </a:lnSpc>
              <a:spcBef>
                <a:spcPts val="0"/>
              </a:spcBef>
              <a:spcAft>
                <a:spcPts val="1200"/>
              </a:spcAft>
            </a:pPr>
            <a:r>
              <a:rPr lang="en-US" sz="2600" dirty="0"/>
              <a:t>4</a:t>
            </a:r>
            <a:r>
              <a:rPr lang="en-US" sz="2600" baseline="30000" dirty="0"/>
              <a:t>th</a:t>
            </a:r>
            <a:r>
              <a:rPr lang="en-US" sz="2600" dirty="0"/>
              <a:t> Persian king is Xerxes (Ahasuerus) from Esther</a:t>
            </a:r>
          </a:p>
          <a:p>
            <a:pPr>
              <a:lnSpc>
                <a:spcPct val="110000"/>
              </a:lnSpc>
              <a:spcBef>
                <a:spcPts val="0"/>
              </a:spcBef>
              <a:spcAft>
                <a:spcPts val="600"/>
              </a:spcAft>
            </a:pPr>
            <a:r>
              <a:rPr lang="en-US" sz="3000" b="1" dirty="0"/>
              <a:t>11:5-20 </a:t>
            </a:r>
            <a:r>
              <a:rPr lang="mr-IN" sz="3000" dirty="0"/>
              <a:t>–</a:t>
            </a:r>
            <a:r>
              <a:rPr lang="en-US" sz="3000" dirty="0"/>
              <a:t> Regional Greek history from death of Alexander to Antiochus IV (c.175 BC)</a:t>
            </a:r>
          </a:p>
          <a:p>
            <a:pPr lvl="1">
              <a:lnSpc>
                <a:spcPct val="110000"/>
              </a:lnSpc>
              <a:spcBef>
                <a:spcPts val="0"/>
              </a:spcBef>
              <a:spcAft>
                <a:spcPts val="600"/>
              </a:spcAft>
            </a:pPr>
            <a:r>
              <a:rPr lang="en-US" sz="2600" dirty="0"/>
              <a:t>King of the North = Seleucid ruler (Syria)</a:t>
            </a:r>
          </a:p>
          <a:p>
            <a:pPr lvl="1">
              <a:lnSpc>
                <a:spcPct val="110000"/>
              </a:lnSpc>
              <a:spcBef>
                <a:spcPts val="0"/>
              </a:spcBef>
              <a:spcAft>
                <a:spcPts val="1200"/>
              </a:spcAft>
            </a:pPr>
            <a:r>
              <a:rPr lang="en-US" sz="2600" dirty="0"/>
              <a:t>King of the South = Ptolemy ruler (Egypt)</a:t>
            </a:r>
          </a:p>
          <a:p>
            <a:pPr>
              <a:lnSpc>
                <a:spcPct val="110000"/>
              </a:lnSpc>
              <a:spcBef>
                <a:spcPts val="0"/>
              </a:spcBef>
              <a:spcAft>
                <a:spcPts val="600"/>
              </a:spcAft>
            </a:pPr>
            <a:r>
              <a:rPr lang="en-US" sz="3000" b="1" dirty="0"/>
              <a:t>11:21-35</a:t>
            </a:r>
            <a:r>
              <a:rPr lang="en-US" sz="3000" dirty="0"/>
              <a:t> </a:t>
            </a:r>
            <a:r>
              <a:rPr lang="mr-IN" sz="3000" dirty="0"/>
              <a:t>–</a:t>
            </a:r>
            <a:r>
              <a:rPr lang="en-US" sz="3000" dirty="0"/>
              <a:t> Reign of Antiochus IV</a:t>
            </a:r>
          </a:p>
          <a:p>
            <a:pPr lvl="1">
              <a:lnSpc>
                <a:spcPct val="110000"/>
              </a:lnSpc>
              <a:spcBef>
                <a:spcPts val="0"/>
              </a:spcBef>
              <a:spcAft>
                <a:spcPts val="600"/>
              </a:spcAft>
            </a:pPr>
            <a:r>
              <a:rPr lang="en-US" sz="2600" dirty="0"/>
              <a:t>”Little horn” of Daniel ch.8</a:t>
            </a:r>
          </a:p>
          <a:p>
            <a:pPr lvl="1">
              <a:lnSpc>
                <a:spcPct val="110000"/>
              </a:lnSpc>
              <a:spcBef>
                <a:spcPts val="0"/>
              </a:spcBef>
              <a:spcAft>
                <a:spcPts val="600"/>
              </a:spcAft>
            </a:pPr>
            <a:r>
              <a:rPr lang="en-US" sz="2600" dirty="0"/>
              <a:t>Main focus of these final visions</a:t>
            </a:r>
          </a:p>
          <a:p>
            <a:pPr lvl="1">
              <a:lnSpc>
                <a:spcPct val="110000"/>
              </a:lnSpc>
              <a:spcBef>
                <a:spcPts val="0"/>
              </a:spcBef>
            </a:pPr>
            <a:endParaRPr lang="en-US" sz="2400" dirty="0"/>
          </a:p>
        </p:txBody>
      </p:sp>
    </p:spTree>
    <p:extLst>
      <p:ext uri="{BB962C8B-B14F-4D97-AF65-F5344CB8AC3E}">
        <p14:creationId xmlns:p14="http://schemas.microsoft.com/office/powerpoint/2010/main" val="16423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70" y="148886"/>
            <a:ext cx="6345260" cy="709865"/>
          </a:xfrm>
        </p:spPr>
        <p:txBody>
          <a:bodyPr>
            <a:normAutofit fontScale="90000"/>
          </a:bodyPr>
          <a:lstStyle/>
          <a:p>
            <a:pPr algn="ctr"/>
            <a:r>
              <a:rPr lang="en-US"/>
              <a:t>Greek World After </a:t>
            </a:r>
            <a:r>
              <a:rPr lang="en-US" dirty="0"/>
              <a:t>Alexander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116"/>
            <a:ext cx="9144000" cy="5196114"/>
          </a:xfrm>
          <a:prstGeom prst="rect">
            <a:avLst/>
          </a:prstGeom>
          <a:solidFill>
            <a:schemeClr val="bg1"/>
          </a:solidFill>
        </p:spPr>
      </p:pic>
      <p:sp>
        <p:nvSpPr>
          <p:cNvPr id="4" name="Rectangle 3"/>
          <p:cNvSpPr/>
          <p:nvPr/>
        </p:nvSpPr>
        <p:spPr>
          <a:xfrm>
            <a:off x="3155639" y="3249108"/>
            <a:ext cx="3035095" cy="53213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King(s) of the North</a:t>
            </a:r>
            <a:endParaRPr lang="en-US" sz="2400" i="1" dirty="0">
              <a:solidFill>
                <a:schemeClr val="tx1"/>
              </a:solidFill>
              <a:ea typeface="Athelas" charset="0"/>
              <a:cs typeface="Athelas" charset="0"/>
            </a:endParaRPr>
          </a:p>
        </p:txBody>
      </p:sp>
      <p:sp>
        <p:nvSpPr>
          <p:cNvPr id="5" name="Rectangle 4"/>
          <p:cNvSpPr/>
          <p:nvPr/>
        </p:nvSpPr>
        <p:spPr>
          <a:xfrm>
            <a:off x="322919" y="5451819"/>
            <a:ext cx="3124615" cy="53213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King(s) of the South</a:t>
            </a:r>
            <a:endParaRPr lang="en-US" sz="2400" i="1" dirty="0">
              <a:solidFill>
                <a:schemeClr val="bg1"/>
              </a:solidFill>
              <a:ea typeface="Athelas" charset="0"/>
              <a:cs typeface="Athelas" charset="0"/>
            </a:endParaRPr>
          </a:p>
        </p:txBody>
      </p:sp>
      <p:sp>
        <p:nvSpPr>
          <p:cNvPr id="6" name="Oval 5"/>
          <p:cNvSpPr/>
          <p:nvPr/>
        </p:nvSpPr>
        <p:spPr>
          <a:xfrm>
            <a:off x="2062263" y="3936878"/>
            <a:ext cx="1225686" cy="11604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0"/>
            <a:ext cx="9143999" cy="2656773"/>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Then the king of the South will grow strong, along with one of his princes who will gain ascendancy over him and obtain dominion; his domain will be a great dominion indeed. After some years they will form an alliance, and the daughter of the king of the South will come to the king of the North to carry out a peaceful arrangement. But she will not retain her position of power, nor will he remain with his power, but she will be given up, along with those who brought her in and the one who sired her as well as he who supported her in those times</a:t>
            </a:r>
            <a:r>
              <a:rPr lang="en-US" sz="2000" dirty="0">
                <a:solidFill>
                  <a:schemeClr val="tx1"/>
                </a:solidFill>
              </a:rPr>
              <a:t>. (11:5-6)</a:t>
            </a:r>
            <a:endParaRPr lang="en-US" sz="2000" i="1" dirty="0">
              <a:solidFill>
                <a:schemeClr val="tx1"/>
              </a:solidFill>
              <a:ea typeface="Athelas" charset="0"/>
              <a:cs typeface="Athelas" charset="0"/>
            </a:endParaRPr>
          </a:p>
        </p:txBody>
      </p:sp>
      <p:sp>
        <p:nvSpPr>
          <p:cNvPr id="8" name="Rectangle 7"/>
          <p:cNvSpPr/>
          <p:nvPr/>
        </p:nvSpPr>
        <p:spPr>
          <a:xfrm>
            <a:off x="4015946" y="4683211"/>
            <a:ext cx="5128052" cy="2174789"/>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Ptolemy II (South/Egypt) gives his daughter Bernice to marry Antiochus II (North/Syria) in 252 BC. Antiochus’ ex-wife </a:t>
            </a:r>
            <a:r>
              <a:rPr lang="en-US" sz="2000" dirty="0" err="1">
                <a:solidFill>
                  <a:schemeClr val="tx1"/>
                </a:solidFill>
              </a:rPr>
              <a:t>Laodice</a:t>
            </a:r>
            <a:r>
              <a:rPr lang="en-US" sz="2000" dirty="0">
                <a:solidFill>
                  <a:schemeClr val="tx1"/>
                </a:solidFill>
              </a:rPr>
              <a:t> plots to murder Bernice &amp; </a:t>
            </a:r>
            <a:r>
              <a:rPr lang="en-US" sz="2000" dirty="0" err="1">
                <a:solidFill>
                  <a:schemeClr val="tx1"/>
                </a:solidFill>
              </a:rPr>
              <a:t>Antochius</a:t>
            </a:r>
            <a:r>
              <a:rPr lang="en-US" sz="2000" dirty="0">
                <a:solidFill>
                  <a:schemeClr val="tx1"/>
                </a:solidFill>
              </a:rPr>
              <a:t>. Her father (Ptolemy II) dies the same year (246 BC).</a:t>
            </a:r>
            <a:endParaRPr lang="en-US" sz="2000" dirty="0">
              <a:solidFill>
                <a:schemeClr val="tx1"/>
              </a:solidFill>
              <a:ea typeface="Athelas" charset="0"/>
              <a:cs typeface="Athelas" charset="0"/>
            </a:endParaRPr>
          </a:p>
        </p:txBody>
      </p:sp>
      <p:sp>
        <p:nvSpPr>
          <p:cNvPr id="9" name="Down Arrow 8"/>
          <p:cNvSpPr/>
          <p:nvPr/>
        </p:nvSpPr>
        <p:spPr>
          <a:xfrm>
            <a:off x="7908324" y="2533171"/>
            <a:ext cx="889687" cy="2273643"/>
          </a:xfrm>
          <a:prstGeom prst="downArrow">
            <a:avLst/>
          </a:prstGeom>
          <a:solidFill>
            <a:schemeClr val="bg2">
              <a:lumMod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7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1000"/>
                                        <p:tgtEl>
                                          <p:spTgt spid="9"/>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8">
                                            <p:bg/>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animBg="1"/>
      <p:bldP spid="7" grpId="0" build="allAtOnce" animBg="1"/>
      <p:bldP spid="8" grpId="0" build="p"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4112</TotalTime>
  <Words>1060</Words>
  <Application>Microsoft Office PowerPoint</Application>
  <PresentationFormat>On-screen Show (4:3)</PresentationFormat>
  <Paragraphs>171</Paragraphs>
  <Slides>14</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Athelas</vt:lpstr>
      <vt:lpstr>Bahnschrift</vt:lpstr>
      <vt:lpstr>Calibri</vt:lpstr>
      <vt:lpstr>Calibri Light</vt:lpstr>
      <vt:lpstr>Verdana</vt:lpstr>
      <vt:lpstr>Office Theme</vt:lpstr>
      <vt:lpstr>Book of Daniel Class 12 – Chapter 11  Winter 2023</vt:lpstr>
      <vt:lpstr>Daniel – Rough Outline</vt:lpstr>
      <vt:lpstr>The Book of Daniel (Structure)</vt:lpstr>
      <vt:lpstr>Reminder…</vt:lpstr>
      <vt:lpstr>Daniel 10 – The Final Vision</vt:lpstr>
      <vt:lpstr>The Book of Daniel</vt:lpstr>
      <vt:lpstr>What is going on in Daniel 11?</vt:lpstr>
      <vt:lpstr>Daniel 11 - Overview</vt:lpstr>
      <vt:lpstr>Greek World After Alexander</vt:lpstr>
      <vt:lpstr>Daniel 11:21-35 – Antiochus IV </vt:lpstr>
      <vt:lpstr>What about Daniel 11:36-45?</vt:lpstr>
      <vt:lpstr>What to make of Daniel 11</vt:lpstr>
      <vt:lpstr>The Book of Daniel</vt:lpstr>
      <vt:lpstr>Daniel: Class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Matthew</dc:title>
  <dc:creator>Microsoft Office User</dc:creator>
  <cp:lastModifiedBy>Robert McDonald</cp:lastModifiedBy>
  <cp:revision>118</cp:revision>
  <cp:lastPrinted>2021-07-18T01:38:55Z</cp:lastPrinted>
  <dcterms:created xsi:type="dcterms:W3CDTF">2021-06-02T21:14:51Z</dcterms:created>
  <dcterms:modified xsi:type="dcterms:W3CDTF">2024-02-11T02:42:42Z</dcterms:modified>
</cp:coreProperties>
</file>